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media/image1.png" ContentType="image/png"/>
  <Override PartName="/ppt/media/image13.png" ContentType="image/png"/>
  <Override PartName="/ppt/media/image6.svg" ContentType="image/svg"/>
  <Override PartName="/ppt/media/image2.png" ContentType="image/png"/>
  <Override PartName="/ppt/media/image4.jpeg" ContentType="image/jpeg"/>
  <Override PartName="/ppt/media/image3.svg" ContentType="image/svg"/>
  <Override PartName="/ppt/media/image5.png" ContentType="image/png"/>
  <Override PartName="/ppt/media/image7.png" ContentType="image/png"/>
  <Override PartName="/ppt/media/image8.svg" ContentType="image/svg"/>
  <Override PartName="/ppt/media/image9.png" ContentType="image/png"/>
  <Override PartName="/ppt/media/image10.svg" ContentType="image/svg"/>
  <Override PartName="/ppt/media/image11.jpeg" ContentType="image/jpeg"/>
  <Override PartName="/ppt/media/image12.png" ContentType="image/png"/>
  <Override PartName="/ppt/media/image14.jpeg" ContentType="image/jpeg"/>
  <Override PartName="/ppt/media/image15.jpeg" ContentType="image/jpeg"/>
  <Override PartName="/ppt/media/image16.jpeg" ContentType="image/jpe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Lst>
  <p:notesMasterIdLst>
    <p:notesMasterId r:id="rId2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notesMaster" Target="notesMasters/notesMaster1.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zh-CN" sz="2800" strike="noStrike" u="none">
                <a:solidFill>
                  <a:schemeClr val="dk1"/>
                </a:solidFill>
                <a:uFillTx/>
                <a:latin typeface="Arial"/>
              </a:rPr>
              <a:t>单击以移动幻灯片</a:t>
            </a:r>
            <a:endParaRPr b="0" lang="de-DE" sz="2800" strike="noStrike" u="none">
              <a:solidFill>
                <a:schemeClr val="dk1"/>
              </a:solidFill>
              <a:uFillTx/>
              <a:latin typeface="Arial"/>
            </a:endParaRPr>
          </a:p>
        </p:txBody>
      </p:sp>
      <p:sp>
        <p:nvSpPr>
          <p:cNvPr id="19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CN" sz="2000" strike="noStrike" u="none">
                <a:solidFill>
                  <a:srgbClr val="000000"/>
                </a:solidFill>
                <a:uFillTx/>
                <a:latin typeface="Arial"/>
              </a:rPr>
              <a:t>点击编辑备注格式</a:t>
            </a:r>
            <a:endParaRPr b="0" lang="en-US" sz="2000" strike="noStrike" u="none">
              <a:solidFill>
                <a:srgbClr val="000000"/>
              </a:solidFill>
              <a:uFillTx/>
              <a:latin typeface="Arial"/>
            </a:endParaRPr>
          </a:p>
        </p:txBody>
      </p:sp>
      <p:sp>
        <p:nvSpPr>
          <p:cNvPr id="19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&lt;页眉&gt;</a:t>
            </a:r>
            <a:endParaRPr b="0" lang="en-US" sz="1400" strike="noStrike" u="none">
              <a:solidFill>
                <a:srgbClr val="000000"/>
              </a:solidFill>
              <a:uFillTx/>
              <a:latin typeface="Times New Roman"/>
            </a:endParaRPr>
          </a:p>
        </p:txBody>
      </p:sp>
      <p:sp>
        <p:nvSpPr>
          <p:cNvPr id="194" name="PlaceHolder 4"/>
          <p:cNvSpPr>
            <a:spLocks noGrp="1"/>
          </p:cNvSpPr>
          <p:nvPr>
            <p:ph type="dt" idx="15"/>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&lt;日期/时间&gt;</a:t>
            </a:r>
            <a:endParaRPr b="0" lang="en-US" sz="1400" strike="noStrike" u="none">
              <a:solidFill>
                <a:srgbClr val="000000"/>
              </a:solidFill>
              <a:uFillTx/>
              <a:latin typeface="Times New Roman"/>
            </a:endParaRPr>
          </a:p>
        </p:txBody>
      </p:sp>
      <p:sp>
        <p:nvSpPr>
          <p:cNvPr id="195" name="PlaceHolder 5"/>
          <p:cNvSpPr>
            <a:spLocks noGrp="1"/>
          </p:cNvSpPr>
          <p:nvPr>
            <p:ph type="ftr" idx="16"/>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&lt;页脚&gt;</a:t>
            </a:r>
            <a:endParaRPr b="0" lang="en-US" sz="1400" strike="noStrike" u="none">
              <a:solidFill>
                <a:srgbClr val="000000"/>
              </a:solidFill>
              <a:uFillTx/>
              <a:latin typeface="Times New Roman"/>
            </a:endParaRPr>
          </a:p>
        </p:txBody>
      </p:sp>
      <p:sp>
        <p:nvSpPr>
          <p:cNvPr id="196" name="PlaceHolder 6"/>
          <p:cNvSpPr>
            <a:spLocks noGrp="1"/>
          </p:cNvSpPr>
          <p:nvPr>
            <p:ph type="sldNum" idx="17"/>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5DF50805-E671-46E6-BA15-E23745D1896E}" type="slidenum">
              <a:rPr b="0" lang="en-US" sz="1400" strike="noStrike" u="none">
                <a:solidFill>
                  <a:srgbClr val="000000"/>
                </a:solidFill>
                <a:uFillTx/>
                <a:latin typeface="Times New Roman"/>
              </a:rPr>
              <a:t>&lt;编号&gt;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216000" y="812520"/>
            <a:ext cx="7127280" cy="4008960"/>
          </a:xfrm>
          <a:prstGeom prst="rect">
            <a:avLst/>
          </a:prstGeom>
          <a:ln w="0">
            <a:noFill/>
          </a:ln>
        </p:spPr>
      </p:sp>
      <p:sp>
        <p:nvSpPr>
          <p:cNvPr id="29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Now, I will introduce the system structure of the charging station.</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In this project, the system has four main layers: Communication Layer, Hardware Control Layer, Human-Machine Interaction Layer, and Central Scheduling Layer.</a:t>
            </a:r>
            <a:endParaRPr b="0" lang="en-US" sz="2000" strike="noStrike" u="none">
              <a:solidFill>
                <a:srgbClr val="000000"/>
              </a:solidFill>
              <a:uFillTx/>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216000" y="812520"/>
            <a:ext cx="7127280" cy="4008960"/>
          </a:xfrm>
          <a:prstGeom prst="rect">
            <a:avLst/>
          </a:prstGeom>
          <a:ln w="0">
            <a:noFill/>
          </a:ln>
        </p:spPr>
      </p:sp>
      <p:sp>
        <p:nvSpPr>
          <p:cNvPr id="31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GUI Communication is executed by setting up a server. Users can control the charging station through a web page. This part will be explained by my teammate later.</a:t>
            </a:r>
            <a:endParaRPr b="0" lang="en-US" sz="20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216000" y="812520"/>
            <a:ext cx="7127280" cy="4008960"/>
          </a:xfrm>
          <a:prstGeom prst="rect">
            <a:avLst/>
          </a:prstGeom>
          <a:ln w="0">
            <a:noFill/>
          </a:ln>
        </p:spPr>
      </p:sp>
      <p:sp>
        <p:nvSpPr>
          <p:cNvPr id="31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The Central Scheduling Layer is used to connect all modules and manage task scheduling.</a:t>
            </a:r>
            <a:endParaRPr b="0" lang="en-US" sz="20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216000" y="812520"/>
            <a:ext cx="7127280" cy="4008960"/>
          </a:xfrm>
          <a:prstGeom prst="rect">
            <a:avLst/>
          </a:prstGeom>
          <a:ln w="0">
            <a:noFill/>
          </a:ln>
        </p:spPr>
      </p:sp>
      <p:sp>
        <p:nvSpPr>
          <p:cNvPr id="31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Because this system has complex function calls, we use signals to decouple the system. Compared to callback functions, signals are more flexible. We created a signal class referencing to Qt Signal. This is one of the highlights of our system.</a:t>
            </a:r>
            <a:endParaRPr b="0" lang="en-US" sz="2000" strike="noStrike" u="none">
              <a:solidFill>
                <a:srgbClr val="000000"/>
              </a:solidFill>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216000" y="812520"/>
            <a:ext cx="7127280" cy="4008960"/>
          </a:xfrm>
          <a:prstGeom prst="rect">
            <a:avLst/>
          </a:prstGeom>
          <a:ln w="0">
            <a:noFill/>
          </a:ln>
        </p:spPr>
      </p:sp>
      <p:sp>
        <p:nvSpPr>
          <p:cNvPr id="29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Let's start with the Communication Layer. The main communication method is WebSocket, which is used by OCPP officially. WebSocket can receive messages asynchronously, so it doesn't block the thread. But because the official library handles messages synchronously, it cannot support high concurrency. This is a problem for the optimizer, but it has little impact on the charging station. Also, because message parsing and action execution are tied together, it has poor scalability. To solve this, we use a signal-driven architecture to improve scalability.</a:t>
            </a:r>
            <a:endParaRPr b="0" lang="en-US" sz="2000" strike="noStrike" u="none">
              <a:solidFill>
                <a:srgbClr val="000000"/>
              </a:solidFill>
              <a:uFillTx/>
              <a:latin typeface="Arial"/>
            </a:endParaRPr>
          </a:p>
          <a:p>
            <a:pPr marL="216000" indent="-216000">
              <a:buNone/>
            </a:pP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How does the communication work?</a:t>
            </a:r>
            <a:endParaRPr b="0" lang="en-US" sz="2000" strike="noStrike" u="none">
              <a:solidFill>
                <a:srgbClr val="000000"/>
              </a:solidFill>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216000" y="812520"/>
            <a:ext cx="7127280" cy="4008960"/>
          </a:xfrm>
          <a:prstGeom prst="rect">
            <a:avLst/>
          </a:prstGeom>
          <a:ln w="0">
            <a:noFill/>
          </a:ln>
        </p:spPr>
      </p:sp>
      <p:sp>
        <p:nvSpPr>
          <p:cNvPr id="29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Let's look at this diagram.</a:t>
            </a:r>
            <a:endParaRPr b="0" lang="en-US" sz="2000" strike="noStrike" u="none">
              <a:solidFill>
                <a:srgbClr val="000000"/>
              </a:solidFill>
              <a:uFillTx/>
              <a:latin typeface="Arial"/>
            </a:endParaRPr>
          </a:p>
          <a:p>
            <a:pPr marL="216000" indent="-216000">
              <a:buNone/>
            </a:pPr>
            <a:r>
              <a:rPr b="0" lang="en-US" sz="2000" strike="noStrike" u="none">
                <a:solidFill>
                  <a:srgbClr val="000000"/>
                </a:solidFill>
                <a:uFillTx/>
                <a:latin typeface="Arial"/>
              </a:rPr>
              <a:t>When we send a request to the optimizer, we first call a function to send the request. The charging station waits for a response from the optimizer. When the optimizer responds, the charging station parses the response and sends the message using signals. If the optimizer takes too long to respond, a signal will notify the system of a timeout. In this case, the charging station will receive a timeout error. The process is the same when the optimizer sends a request to the charging station. In general, important information is in the Request, and the Response is only for confirming receipt.</a:t>
            </a:r>
            <a:endParaRPr b="0" lang="en-US" sz="2000" strike="noStrike" u="none">
              <a:solidFill>
                <a:srgbClr val="000000"/>
              </a:solidFill>
              <a:uFillTx/>
              <a:latin typeface="Arial"/>
            </a:endParaRPr>
          </a:p>
          <a:p>
            <a:pPr marL="216000" indent="-216000">
              <a:buNone/>
            </a:pPr>
            <a:endParaRPr b="0" lang="en-US" sz="2000" strike="noStrike" u="none">
              <a:solidFill>
                <a:srgbClr val="000000"/>
              </a:solidFill>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216000" y="812520"/>
            <a:ext cx="7127280" cy="4008960"/>
          </a:xfrm>
          <a:prstGeom prst="rect">
            <a:avLst/>
          </a:prstGeom>
          <a:ln w="0">
            <a:noFill/>
          </a:ln>
        </p:spPr>
      </p:sp>
      <p:sp>
        <p:nvSpPr>
          <p:cNvPr id="29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OCPP messages are complex, with deep nesting and many links. To make this easier, we designed a message generator. Developers can call a function, and the IDE will show parameter hints. This way, developers don’t need to switch between the standard file and the code. It is efficient and reduces mistakes.</a:t>
            </a:r>
            <a:endParaRPr b="0" lang="en-US" sz="2000" strike="noStrike" u="none">
              <a:solidFill>
                <a:srgbClr val="000000"/>
              </a:solidFill>
              <a:uFillTx/>
              <a:latin typeface="Arial"/>
            </a:endParaRPr>
          </a:p>
          <a:p>
            <a:pPr marL="216000" indent="-216000">
              <a:buNone/>
            </a:pPr>
            <a:endParaRPr b="0" lang="en-US" sz="2000" strike="noStrike" u="none">
              <a:solidFill>
                <a:srgbClr val="000000"/>
              </a:solidFill>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216000" y="812520"/>
            <a:ext cx="7127280" cy="4008960"/>
          </a:xfrm>
          <a:prstGeom prst="rect">
            <a:avLst/>
          </a:prstGeom>
          <a:ln w="0">
            <a:noFill/>
          </a:ln>
        </p:spPr>
      </p:sp>
      <p:sp>
        <p:nvSpPr>
          <p:cNvPr id="30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Next is a very important module--GPIO Module. It has five main parts: GPIO Management, Charging Unit, LED Control, Sensor Polling , and Data Management.</a:t>
            </a:r>
            <a:endParaRPr b="0" lang="en-US" sz="2000" strike="noStrike" u="none">
              <a:solidFill>
                <a:srgbClr val="000000"/>
              </a:solidFill>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216000" y="812520"/>
            <a:ext cx="7127280" cy="4008960"/>
          </a:xfrm>
          <a:prstGeom prst="rect">
            <a:avLst/>
          </a:prstGeom>
          <a:ln w="0">
            <a:noFill/>
          </a:ln>
        </p:spPr>
      </p:sp>
      <p:sp>
        <p:nvSpPr>
          <p:cNvPr id="30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The GPIO Management Module is the top-level module that manages all other modules. It supports multiple charging ports.</a:t>
            </a:r>
            <a:endParaRPr b="0" lang="en-US" sz="2000" strike="noStrike" u="none">
              <a:solidFill>
                <a:srgbClr val="000000"/>
              </a:solidFill>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216000" y="812520"/>
            <a:ext cx="7127280" cy="4008960"/>
          </a:xfrm>
          <a:prstGeom prst="rect">
            <a:avLst/>
          </a:prstGeom>
          <a:ln w="0">
            <a:noFill/>
          </a:ln>
        </p:spPr>
      </p:sp>
      <p:sp>
        <p:nvSpPr>
          <p:cNvPr id="30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The Sensor Polling collects sensor data at regular intervals and sends this data to the Data Management Module. This includes vehicle status, EVSE status, charging current, power, and charged energy. If a sensor error occurs, this module notifies the Charging Unit Module to stop charging for safety.</a:t>
            </a:r>
            <a:endParaRPr b="0" lang="en-US" sz="2000" strike="noStrike" u="none">
              <a:solidFill>
                <a:srgbClr val="000000"/>
              </a:solidFill>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216000" y="812520"/>
            <a:ext cx="7127280" cy="4008960"/>
          </a:xfrm>
          <a:prstGeom prst="rect">
            <a:avLst/>
          </a:prstGeom>
          <a:ln w="0">
            <a:noFill/>
          </a:ln>
        </p:spPr>
      </p:sp>
      <p:sp>
        <p:nvSpPr>
          <p:cNvPr id="30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The LED Control and Data Management use the singleton. They manage the LEDs of the charging station and all global hardware data. This allows the GUI to display real-time data and provides a foundation for future database connections.</a:t>
            </a:r>
            <a:endParaRPr b="0" lang="en-US" sz="20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216000" y="812520"/>
            <a:ext cx="7127280" cy="4008960"/>
          </a:xfrm>
          <a:prstGeom prst="rect">
            <a:avLst/>
          </a:prstGeom>
          <a:ln w="0">
            <a:noFill/>
          </a:ln>
        </p:spPr>
      </p:sp>
      <p:sp>
        <p:nvSpPr>
          <p:cNvPr id="30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The most important part of GPIO is the Charging Unit Module. Its main tasks are to execute charging logic, stop charging, trigger the correction of the charging schedule, and handle error signals from other modules. Charging and stopping are executed by communicating with the actuator using Modbus. When an error occurs, the charging station stops charging immediately and unlocks the charging port.</a:t>
            </a:r>
            <a:endParaRPr b="0" lang="en-US" sz="20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Titelfoli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eer">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D46724AB-5F5A-42BC-9A9F-96DF2E782A4E}"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Leer_Pfeil">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45B7A66B-F18E-4800-A5E9-8501B314E540}"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Titelfolie">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nhalt mit Überschrift">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6EA16207-0D7B-43D6-8794-A34548555F3E}"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2_Titelfolie">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0_Titelfolie">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elfoli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Titelfolie">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1_Titelfolie">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elfoli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Titelfolie">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elfolie">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bschnittsüberschrift">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Abschnittsüberschrif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Abschnittsüberschrift_Druck">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el und Inhalt">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27E0E13-1530-4A2B-B739-61E349153270}"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Zwei Inhalt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065E477D-C8DE-41E0-83AE-25BB962069D2}"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rei Inhalt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123021A4-E643-4F68-ACE2-9401F5B6B82F}"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Nur Titel">
    <p:spTree>
      <p:nvGrpSpPr>
        <p:cNvPr id="1" name=""/>
        <p:cNvGrpSpPr/>
        <p:nvPr/>
      </p:nvGrpSpPr>
      <p:grpSpPr>
        <a:xfrm>
          <a:off x="0" y="0"/>
          <a:ext cx="0" cy="0"/>
          <a:chOff x="0" y="0"/>
          <a:chExt cx="0" cy="0"/>
        </a:xfrm>
      </p:grpSpPr>
      <p:sp>
        <p:nvSpPr>
          <p:cNvPr id="78" name="PlaceHolder 1"/>
          <p:cNvSpPr>
            <a:spLocks noGrp="1"/>
          </p:cNvSpPr>
          <p:nvPr>
            <p:ph type="title"/>
          </p:nvPr>
        </p:nvSpPr>
        <p:spPr>
          <a:xfrm>
            <a:off x="672120" y="496800"/>
            <a:ext cx="8778960" cy="837720"/>
          </a:xfrm>
          <a:prstGeom prst="rect">
            <a:avLst/>
          </a:prstGeom>
          <a:noFill/>
          <a:ln w="0">
            <a:noFill/>
          </a:ln>
        </p:spPr>
        <p:txBody>
          <a:bodyPr lIns="0" rIns="0" tIns="0" bIns="0" anchor="ctr">
            <a:noAutofit/>
          </a:bodyPr>
          <a:p>
            <a:pPr indent="0">
              <a:buNone/>
            </a:pPr>
            <a:endParaRPr b="0" lang="de-DE" sz="2800" strike="noStrike" u="none">
              <a:solidFill>
                <a:schemeClr val="dk1"/>
              </a:solidFill>
              <a:uFillTx/>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C1506BF6-1DC0-46B4-9192-F87E41867376}"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jpeg"/><Relationship Id="rId6" Type="http://schemas.openxmlformats.org/officeDocument/2006/relationships/image" Target="../media/image1.png"/><Relationship Id="rId7" Type="http://schemas.openxmlformats.org/officeDocument/2006/relationships/image" Target="../media/image1.png"/><Relationship Id="rId8" Type="http://schemas.openxmlformats.org/officeDocument/2006/relationships/image" Target="../media/image5.png"/><Relationship Id="rId9" Type="http://schemas.openxmlformats.org/officeDocument/2006/relationships/image" Target="../media/image6.svg"/><Relationship Id="rId10"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1.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4.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5.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6.jpe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18.png"/><Relationship Id="rId9" Type="http://schemas.openxmlformats.org/officeDocument/2006/relationships/image" Target="../media/image1.png"/><Relationship Id="rId10" Type="http://schemas.openxmlformats.org/officeDocument/2006/relationships/image" Target="../media/image1.png"/><Relationship Id="rId11"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7.png"/><Relationship Id="rId6" Type="http://schemas.openxmlformats.org/officeDocument/2006/relationships/image" Target="../media/image8.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5.png"/><Relationship Id="rId6" Type="http://schemas.openxmlformats.org/officeDocument/2006/relationships/image" Target="../media/image6.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2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9.png"/><Relationship Id="rId6" Type="http://schemas.openxmlformats.org/officeDocument/2006/relationships/image" Target="../media/image10.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2.png"/><Relationship Id="rId6" Type="http://schemas.openxmlformats.org/officeDocument/2006/relationships/image" Target="../media/image3.sv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0" name="Grafik 3" descr=""/>
          <p:cNvPicPr/>
          <p:nvPr/>
        </p:nvPicPr>
        <p:blipFill>
          <a:blip r:embed="rId2"/>
          <a:stretch/>
        </p:blipFill>
        <p:spPr>
          <a:xfrm>
            <a:off x="10035360" y="537120"/>
            <a:ext cx="2069640" cy="827640"/>
          </a:xfrm>
          <a:prstGeom prst="rect">
            <a:avLst/>
          </a:prstGeom>
          <a:ln w="0">
            <a:noFill/>
          </a:ln>
        </p:spPr>
      </p:pic>
      <p:sp>
        <p:nvSpPr>
          <p:cNvPr id="1"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2"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pic>
        <p:nvPicPr>
          <p:cNvPr id="3" name="Bild 2" descr=""/>
          <p:cNvPicPr/>
          <p:nvPr/>
        </p:nvPicPr>
        <p:blipFill>
          <a:blip r:embed="rId5"/>
          <a:stretch/>
        </p:blipFill>
        <p:spPr>
          <a:xfrm>
            <a:off x="0" y="0"/>
            <a:ext cx="12191760" cy="6857640"/>
          </a:xfrm>
          <a:prstGeom prst="rect">
            <a:avLst/>
          </a:prstGeom>
          <a:ln w="0">
            <a:noFill/>
          </a:ln>
        </p:spPr>
      </p:pic>
      <p:sp>
        <p:nvSpPr>
          <p:cNvPr id="4" name="Rechteck 9"/>
          <p:cNvSpPr/>
          <p:nvPr/>
        </p:nvSpPr>
        <p:spPr>
          <a:xfrm>
            <a:off x="0" y="0"/>
            <a:ext cx="8311320" cy="6857640"/>
          </a:xfrm>
          <a:prstGeom prst="rect">
            <a:avLst/>
          </a:prstGeom>
          <a:gradFill rotWithShape="0">
            <a:gsLst>
              <a:gs pos="0">
                <a:srgbClr val="808080">
                  <a:alpha val="0"/>
                </a:srgbClr>
              </a:gs>
              <a:gs pos="38000">
                <a:srgbClr val="808080">
                  <a:alpha val="4000"/>
                </a:srgbClr>
              </a:gs>
              <a:gs pos="100000">
                <a:srgbClr val="404040">
                  <a:alpha val="54000"/>
                </a:srgb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5" name="PlaceHolder 1"/>
          <p:cNvSpPr>
            <a:spLocks noGrp="1"/>
          </p:cNvSpPr>
          <p:nvPr>
            <p:ph type="title"/>
          </p:nvPr>
        </p:nvSpPr>
        <p:spPr>
          <a:xfrm>
            <a:off x="672120" y="496800"/>
            <a:ext cx="8945640" cy="837720"/>
          </a:xfrm>
          <a:prstGeom prst="rect">
            <a:avLst/>
          </a:prstGeom>
          <a:noFill/>
          <a:ln w="9360">
            <a:noFill/>
          </a:ln>
        </p:spPr>
        <p:txBody>
          <a:bodyPr numCol="1" spcCol="0" lIns="0" rIns="0" tIns="0" bIns="0" anchor="ctr">
            <a:noAutofit/>
          </a:bodyPr>
          <a:p>
            <a:pPr indent="0">
              <a:lnSpc>
                <a:spcPct val="100000"/>
              </a:lnSpc>
              <a:buNone/>
            </a:pPr>
            <a:r>
              <a:rPr b="1" lang="de-DE" sz="3200" strike="noStrike" u="none">
                <a:solidFill>
                  <a:schemeClr val="accent1"/>
                </a:solidFill>
                <a:uFillTx/>
                <a:latin typeface="Arial"/>
                <a:ea typeface="Verdana"/>
              </a:rPr>
              <a:t>TITELMASTERFORMAT DURCH KLICKEN BEARBEITEN</a:t>
            </a:r>
            <a:endParaRPr b="0" lang="de-DE" sz="3200" strike="noStrike" u="none">
              <a:solidFill>
                <a:schemeClr val="dk1"/>
              </a:solidFill>
              <a:uFillTx/>
              <a:latin typeface="Arial"/>
            </a:endParaRPr>
          </a:p>
        </p:txBody>
      </p:sp>
      <p:grpSp>
        <p:nvGrpSpPr>
          <p:cNvPr id="6" name="Gruppierung 15"/>
          <p:cNvGrpSpPr/>
          <p:nvPr/>
        </p:nvGrpSpPr>
        <p:grpSpPr>
          <a:xfrm>
            <a:off x="9884880" y="477360"/>
            <a:ext cx="2304720" cy="869760"/>
            <a:chOff x="9884880" y="477360"/>
            <a:chExt cx="2304720" cy="869760"/>
          </a:xfrm>
        </p:grpSpPr>
        <p:sp>
          <p:nvSpPr>
            <p:cNvPr id="7" name="Rechteck 16"/>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8" name="Picture 9" descr=""/>
            <p:cNvPicPr/>
            <p:nvPr/>
          </p:nvPicPr>
          <p:blipFill>
            <a:blip r:embed="rId6"/>
            <a:stretch/>
          </p:blipFill>
          <p:spPr>
            <a:xfrm>
              <a:off x="10106280" y="487080"/>
              <a:ext cx="2014200" cy="805680"/>
            </a:xfrm>
            <a:prstGeom prst="rect">
              <a:avLst/>
            </a:prstGeom>
            <a:ln w="9525">
              <a:noFill/>
            </a:ln>
          </p:spPr>
        </p:pic>
        <p:pic>
          <p:nvPicPr>
            <p:cNvPr id="9" name="Picture 9" descr=""/>
            <p:cNvPicPr/>
            <p:nvPr/>
          </p:nvPicPr>
          <p:blipFill>
            <a:blip r:embed="rId7"/>
            <a:stretch/>
          </p:blipFill>
          <p:spPr>
            <a:xfrm>
              <a:off x="9977400" y="479880"/>
              <a:ext cx="2159640" cy="863640"/>
            </a:xfrm>
            <a:prstGeom prst="rect">
              <a:avLst/>
            </a:prstGeom>
            <a:ln w="9525">
              <a:noFill/>
            </a:ln>
          </p:spPr>
        </p:pic>
      </p:grpSp>
      <p:pic>
        <p:nvPicPr>
          <p:cNvPr id="10" name="Bild 12" descr=""/>
          <p:cNvPicPr/>
          <p:nvPr/>
        </p:nvPicPr>
        <p:blipFill>
          <a:blip r:embed="rId8">
            <a:extLst>
              <a:ext uri="{96DAC541-7B7A-43D3-8B79-37D633B846F1}">
                <asvg:svgBlip xmlns:asvg="http://schemas.microsoft.com/office/drawing/2016/SVG/main" r:embed="rId9"/>
              </a:ext>
            </a:extLst>
          </a:blip>
          <a:stretch/>
        </p:blipFill>
        <p:spPr>
          <a:xfrm>
            <a:off x="672120" y="5663880"/>
            <a:ext cx="11193120" cy="681480"/>
          </a:xfrm>
          <a:prstGeom prst="rect">
            <a:avLst/>
          </a:prstGeom>
          <a:ln w="0">
            <a:noFill/>
          </a:ln>
        </p:spPr>
      </p:pic>
      <p:sp>
        <p:nvSpPr>
          <p:cNvPr id="1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CN" sz="1870" strike="noStrike" u="none">
                <a:solidFill>
                  <a:schemeClr val="dk1"/>
                </a:solidFill>
                <a:uFillTx/>
                <a:latin typeface="Arial"/>
              </a:rPr>
              <a:t>点击以编辑提纲文本格式</a:t>
            </a:r>
            <a:endParaRPr b="0" lang="de-DE" sz="1870" strike="noStrike" u="none">
              <a:solidFill>
                <a:schemeClr val="dk1"/>
              </a:solidFill>
              <a:uFillTx/>
              <a:latin typeface="Arial"/>
            </a:endParaRPr>
          </a:p>
          <a:p>
            <a:pPr lvl="1" marL="864000" indent="-324000">
              <a:spcBef>
                <a:spcPts val="1134"/>
              </a:spcBef>
              <a:buClr>
                <a:srgbClr val="ffffff"/>
              </a:buClr>
              <a:buSzPct val="75000"/>
              <a:buFont typeface="Symbol" charset="2"/>
              <a:buChar char=""/>
            </a:pPr>
            <a:r>
              <a:rPr b="0" lang="zh-CN" sz="1600" strike="noStrike" u="none">
                <a:solidFill>
                  <a:schemeClr val="dk1"/>
                </a:solidFill>
                <a:uFillTx/>
                <a:latin typeface="Arial"/>
              </a:rPr>
              <a:t>第二提纲级别</a:t>
            </a:r>
            <a:endParaRPr b="0" lang="de-DE" sz="1600" strike="noStrike" u="none">
              <a:solidFill>
                <a:schemeClr val="dk1"/>
              </a:solidFill>
              <a:uFillTx/>
              <a:latin typeface="Arial"/>
            </a:endParaRPr>
          </a:p>
          <a:p>
            <a:pPr lvl="2" marL="1296000" indent="-288000">
              <a:spcBef>
                <a:spcPts val="850"/>
              </a:spcBef>
              <a:buClr>
                <a:srgbClr val="ffffff"/>
              </a:buClr>
              <a:buSzPct val="45000"/>
              <a:buFont typeface="Wingdings" charset="2"/>
              <a:buChar char=""/>
            </a:pPr>
            <a:r>
              <a:rPr b="0" lang="zh-CN" sz="1600" strike="noStrike" u="none">
                <a:solidFill>
                  <a:schemeClr val="dk1"/>
                </a:solidFill>
                <a:uFillTx/>
                <a:latin typeface="Arial"/>
              </a:rPr>
              <a:t>第三提纲级别</a:t>
            </a:r>
            <a:endParaRPr b="0" lang="de-DE" sz="1600" strike="noStrike" u="none">
              <a:solidFill>
                <a:schemeClr val="dk1"/>
              </a:solidFill>
              <a:uFillTx/>
              <a:latin typeface="Arial"/>
            </a:endParaRPr>
          </a:p>
          <a:p>
            <a:pPr lvl="3" marL="1728000" indent="-216000">
              <a:spcBef>
                <a:spcPts val="567"/>
              </a:spcBef>
              <a:buClr>
                <a:srgbClr val="ffffff"/>
              </a:buClr>
              <a:buSzPct val="75000"/>
              <a:buFont typeface="Symbol" charset="2"/>
              <a:buChar char=""/>
            </a:pPr>
            <a:r>
              <a:rPr b="0" lang="zh-CN" sz="1600" strike="noStrike" u="none">
                <a:solidFill>
                  <a:schemeClr val="dk1"/>
                </a:solidFill>
                <a:uFillTx/>
                <a:latin typeface="Arial"/>
              </a:rPr>
              <a:t>第四提纲级别</a:t>
            </a:r>
            <a:endParaRPr b="0" lang="de-DE" sz="1600" strike="noStrike" u="none">
              <a:solidFill>
                <a:schemeClr val="dk1"/>
              </a:solidFill>
              <a:uFillTx/>
              <a:latin typeface="Arial"/>
            </a:endParaRPr>
          </a:p>
          <a:p>
            <a:pPr lvl="4" marL="2160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第五提纲级别</a:t>
            </a:r>
            <a:endParaRPr b="0" lang="de-DE" sz="2000" strike="noStrike" u="none">
              <a:solidFill>
                <a:schemeClr val="dk1"/>
              </a:solidFill>
              <a:uFillTx/>
              <a:latin typeface="Arial"/>
            </a:endParaRPr>
          </a:p>
          <a:p>
            <a:pPr lvl="5" marL="2592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第六提纲级别</a:t>
            </a:r>
            <a:endParaRPr b="0" lang="de-DE" sz="2000" strike="noStrike" u="none">
              <a:solidFill>
                <a:schemeClr val="dk1"/>
              </a:solidFill>
              <a:uFillTx/>
              <a:latin typeface="Arial"/>
            </a:endParaRPr>
          </a:p>
          <a:p>
            <a:pPr lvl="6" marL="3024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第七提纲级别</a:t>
            </a:r>
            <a:endParaRPr b="0" lang="de-DE"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10"/>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9" name="Grafik 3" descr=""/>
          <p:cNvPicPr/>
          <p:nvPr/>
        </p:nvPicPr>
        <p:blipFill>
          <a:blip r:embed="rId2"/>
          <a:stretch/>
        </p:blipFill>
        <p:spPr>
          <a:xfrm>
            <a:off x="10035360" y="537120"/>
            <a:ext cx="2069640" cy="827640"/>
          </a:xfrm>
          <a:prstGeom prst="rect">
            <a:avLst/>
          </a:prstGeom>
          <a:ln w="0">
            <a:noFill/>
          </a:ln>
        </p:spPr>
      </p:pic>
      <p:sp>
        <p:nvSpPr>
          <p:cNvPr id="80"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81"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82" name="Rechteck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83" name="PlaceHolder 1"/>
          <p:cNvSpPr>
            <a:spLocks noGrp="1"/>
          </p:cNvSpPr>
          <p:nvPr>
            <p:ph type="ftr" idx="9"/>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84" name="PlaceHolder 2"/>
          <p:cNvSpPr>
            <a:spLocks noGrp="1"/>
          </p:cNvSpPr>
          <p:nvPr>
            <p:ph type="sldNum" idx="10"/>
          </p:nvPr>
        </p:nvSpPr>
        <p:spPr>
          <a:xfrm>
            <a:off x="11302560" y="6484320"/>
            <a:ext cx="533160" cy="364680"/>
          </a:xfrm>
          <a:prstGeom prst="rect">
            <a:avLst/>
          </a:prstGeom>
          <a:noFill/>
          <a:ln w="0">
            <a:noFill/>
          </a:ln>
        </p:spPr>
        <p:txBody>
          <a:bodyPr lIns="91440" rIns="91440" tIns="45720" bIns="45720" anchor="t">
            <a:noAutofit/>
          </a:bodyPr>
          <a:lstStyle>
            <a:lvl1pPr indent="0">
              <a:lnSpc>
                <a:spcPct val="100000"/>
              </a:lnSpc>
              <a:buNone/>
              <a:defRPr b="0" lang="de-DE" sz="1000" strike="noStrike" u="none">
                <a:solidFill>
                  <a:schemeClr val="dk1"/>
                </a:solidFill>
                <a:uFillTx/>
                <a:latin typeface="Arial"/>
              </a:defRPr>
            </a:lvl1pPr>
          </a:lstStyle>
          <a:p>
            <a:pPr indent="0">
              <a:lnSpc>
                <a:spcPct val="100000"/>
              </a:lnSpc>
              <a:buNone/>
            </a:pPr>
            <a:fld id="{575284CE-3623-46B1-8A3D-1C6102BCC132}"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5" name="Grafik 3" descr=""/>
          <p:cNvPicPr/>
          <p:nvPr/>
        </p:nvPicPr>
        <p:blipFill>
          <a:blip r:embed="rId2"/>
          <a:stretch/>
        </p:blipFill>
        <p:spPr>
          <a:xfrm>
            <a:off x="10035360" y="537120"/>
            <a:ext cx="2069640" cy="827640"/>
          </a:xfrm>
          <a:prstGeom prst="rect">
            <a:avLst/>
          </a:prstGeom>
          <a:ln w="0">
            <a:noFill/>
          </a:ln>
        </p:spPr>
      </p:pic>
      <p:sp>
        <p:nvSpPr>
          <p:cNvPr id="86"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87"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88" name="Rechteck 1"/>
          <p:cNvSpPr/>
          <p:nvPr/>
        </p:nvSpPr>
        <p:spPr>
          <a:xfrm>
            <a:off x="0" y="0"/>
            <a:ext cx="12191760" cy="174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89" name="PlaceHolder 1"/>
          <p:cNvSpPr>
            <a:spLocks noGrp="1"/>
          </p:cNvSpPr>
          <p:nvPr>
            <p:ph type="ftr" idx="11"/>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90" name="PlaceHolder 2"/>
          <p:cNvSpPr>
            <a:spLocks noGrp="1"/>
          </p:cNvSpPr>
          <p:nvPr>
            <p:ph type="sldNum" idx="12"/>
          </p:nvPr>
        </p:nvSpPr>
        <p:spPr>
          <a:xfrm>
            <a:off x="11302560" y="6484320"/>
            <a:ext cx="533160" cy="364680"/>
          </a:xfrm>
          <a:prstGeom prst="rect">
            <a:avLst/>
          </a:prstGeom>
          <a:noFill/>
          <a:ln w="0">
            <a:noFill/>
          </a:ln>
        </p:spPr>
        <p:txBody>
          <a:bodyPr lIns="91440" rIns="91440" tIns="45720" bIns="45720" anchor="t">
            <a:noAutofit/>
          </a:bodyPr>
          <a:lstStyle>
            <a:lvl1pPr indent="0">
              <a:lnSpc>
                <a:spcPct val="100000"/>
              </a:lnSpc>
              <a:buNone/>
              <a:defRPr b="0" lang="de-DE" sz="1000" strike="noStrike" u="none">
                <a:solidFill>
                  <a:schemeClr val="dk1"/>
                </a:solidFill>
                <a:uFillTx/>
                <a:latin typeface="Arial"/>
              </a:defRPr>
            </a:lvl1pPr>
          </a:lstStyle>
          <a:p>
            <a:pPr indent="0">
              <a:lnSpc>
                <a:spcPct val="100000"/>
              </a:lnSpc>
              <a:buNone/>
            </a:pPr>
            <a:fld id="{70749970-6388-4B93-9FE2-BACDC8E4CC3D}"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91" name="Grafik 3" descr=""/>
          <p:cNvPicPr/>
          <p:nvPr/>
        </p:nvPicPr>
        <p:blipFill>
          <a:blip r:embed="rId2"/>
          <a:stretch/>
        </p:blipFill>
        <p:spPr>
          <a:xfrm>
            <a:off x="10035360" y="537120"/>
            <a:ext cx="2069640" cy="827640"/>
          </a:xfrm>
          <a:prstGeom prst="rect">
            <a:avLst/>
          </a:prstGeom>
          <a:ln w="0">
            <a:noFill/>
          </a:ln>
        </p:spPr>
      </p:pic>
      <p:sp>
        <p:nvSpPr>
          <p:cNvPr id="92"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9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pic>
        <p:nvPicPr>
          <p:cNvPr id="94" name="Bild 2" descr=""/>
          <p:cNvPicPr/>
          <p:nvPr/>
        </p:nvPicPr>
        <p:blipFill>
          <a:blip r:embed="rId5"/>
          <a:stretch/>
        </p:blipFill>
        <p:spPr>
          <a:xfrm>
            <a:off x="1440" y="1800"/>
            <a:ext cx="12188880" cy="6853680"/>
          </a:xfrm>
          <a:prstGeom prst="rect">
            <a:avLst/>
          </a:prstGeom>
          <a:ln w="0">
            <a:noFill/>
          </a:ln>
        </p:spPr>
      </p:pic>
      <p:sp>
        <p:nvSpPr>
          <p:cNvPr id="95" name="Rechteck 1"/>
          <p:cNvSpPr/>
          <p:nvPr/>
        </p:nvSpPr>
        <p:spPr>
          <a:xfrm>
            <a:off x="0" y="1800"/>
            <a:ext cx="12191760" cy="6000120"/>
          </a:xfrm>
          <a:prstGeom prst="rect">
            <a:avLst/>
          </a:prstGeom>
          <a:gradFill rotWithShape="0">
            <a:gsLst>
              <a:gs pos="0">
                <a:srgbClr val="323232">
                  <a:alpha val="0"/>
                </a:srgbClr>
              </a:gs>
              <a:gs pos="17000">
                <a:srgbClr val="323232">
                  <a:alpha val="0"/>
                </a:srgbClr>
              </a:gs>
              <a:gs pos="31000">
                <a:srgbClr val="323232">
                  <a:alpha val="14000"/>
                </a:srgbClr>
              </a:gs>
              <a:gs pos="40000">
                <a:srgbClr val="323232">
                  <a:alpha val="16000"/>
                </a:srgbClr>
              </a:gs>
              <a:gs pos="54000">
                <a:srgbClr val="323232">
                  <a:alpha val="0"/>
                </a:srgbClr>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96"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3120" cy="681480"/>
          </a:xfrm>
          <a:prstGeom prst="rect">
            <a:avLst/>
          </a:prstGeom>
          <a:ln w="0">
            <a:noFill/>
          </a:ln>
        </p:spPr>
      </p:pic>
      <p:sp>
        <p:nvSpPr>
          <p:cNvPr id="97" name="PlaceHolder 1"/>
          <p:cNvSpPr>
            <a:spLocks noGrp="1"/>
          </p:cNvSpPr>
          <p:nvPr>
            <p:ph type="title"/>
          </p:nvPr>
        </p:nvSpPr>
        <p:spPr>
          <a:xfrm>
            <a:off x="672120" y="499320"/>
            <a:ext cx="8844120" cy="837720"/>
          </a:xfrm>
          <a:prstGeom prst="rect">
            <a:avLst/>
          </a:prstGeom>
          <a:noFill/>
          <a:ln w="9360">
            <a:noFill/>
          </a:ln>
        </p:spPr>
        <p:txBody>
          <a:bodyPr numCol="1" spcCol="0" lIns="0" rIns="0" tIns="0" bIns="0" anchor="t">
            <a:noAutofit/>
          </a:bodyPr>
          <a:p>
            <a:pPr indent="0">
              <a:lnSpc>
                <a:spcPct val="100000"/>
              </a:lnSpc>
              <a:buNone/>
            </a:pPr>
            <a:r>
              <a:rPr b="1" lang="de-DE" sz="3200" strike="noStrike" u="none" cap="all">
                <a:solidFill>
                  <a:schemeClr val="accent1"/>
                </a:solidFill>
                <a:uFillTx/>
                <a:latin typeface="Arial"/>
                <a:ea typeface="Verdana"/>
              </a:rPr>
              <a:t>TitelMasterformat durch klicken bearbeiten</a:t>
            </a:r>
            <a:endParaRPr b="0" lang="de-DE" sz="3200" strike="noStrike" u="none">
              <a:solidFill>
                <a:schemeClr val="dk1"/>
              </a:solidFill>
              <a:uFillTx/>
              <a:latin typeface="Arial"/>
            </a:endParaRPr>
          </a:p>
        </p:txBody>
      </p:sp>
      <p:grpSp>
        <p:nvGrpSpPr>
          <p:cNvPr id="98" name="Gruppierung 15"/>
          <p:cNvGrpSpPr/>
          <p:nvPr/>
        </p:nvGrpSpPr>
        <p:grpSpPr>
          <a:xfrm>
            <a:off x="9884880" y="477360"/>
            <a:ext cx="2304720" cy="869760"/>
            <a:chOff x="9884880" y="477360"/>
            <a:chExt cx="2304720" cy="869760"/>
          </a:xfrm>
        </p:grpSpPr>
        <p:sp>
          <p:nvSpPr>
            <p:cNvPr id="99" name="Rechteck 11"/>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00" name="Picture 9" descr=""/>
            <p:cNvPicPr/>
            <p:nvPr/>
          </p:nvPicPr>
          <p:blipFill>
            <a:blip r:embed="rId8"/>
            <a:stretch/>
          </p:blipFill>
          <p:spPr>
            <a:xfrm>
              <a:off x="10106280" y="487080"/>
              <a:ext cx="2014200" cy="805680"/>
            </a:xfrm>
            <a:prstGeom prst="rect">
              <a:avLst/>
            </a:prstGeom>
            <a:ln w="9525">
              <a:noFill/>
            </a:ln>
          </p:spPr>
        </p:pic>
        <p:pic>
          <p:nvPicPr>
            <p:cNvPr id="101" name="Picture 9" descr=""/>
            <p:cNvPicPr/>
            <p:nvPr/>
          </p:nvPicPr>
          <p:blipFill>
            <a:blip r:embed="rId9"/>
            <a:stretch/>
          </p:blipFill>
          <p:spPr>
            <a:xfrm>
              <a:off x="9977400" y="479880"/>
              <a:ext cx="2159640" cy="863640"/>
            </a:xfrm>
            <a:prstGeom prst="rect">
              <a:avLst/>
            </a:prstGeom>
            <a:ln w="9525">
              <a:noFill/>
            </a:ln>
          </p:spPr>
        </p:pic>
      </p:grpSp>
      <p:sp>
        <p:nvSpPr>
          <p:cNvPr id="10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CN" sz="1870" strike="noStrike" u="none">
                <a:solidFill>
                  <a:schemeClr val="dk1"/>
                </a:solidFill>
                <a:uFillTx/>
                <a:latin typeface="Arial"/>
              </a:rPr>
              <a:t>点击以编辑提纲文本格式</a:t>
            </a:r>
            <a:endParaRPr b="0" lang="de-DE" sz="1870" strike="noStrike" u="none">
              <a:solidFill>
                <a:schemeClr val="dk1"/>
              </a:solidFill>
              <a:uFillTx/>
              <a:latin typeface="Arial"/>
            </a:endParaRPr>
          </a:p>
          <a:p>
            <a:pPr lvl="1" marL="864000" indent="-324000">
              <a:spcBef>
                <a:spcPts val="1134"/>
              </a:spcBef>
              <a:buClr>
                <a:srgbClr val="ffffff"/>
              </a:buClr>
              <a:buSzPct val="75000"/>
              <a:buFont typeface="Symbol" charset="2"/>
              <a:buChar char=""/>
            </a:pPr>
            <a:r>
              <a:rPr b="0" lang="zh-CN" sz="1600" strike="noStrike" u="none">
                <a:solidFill>
                  <a:schemeClr val="dk1"/>
                </a:solidFill>
                <a:uFillTx/>
                <a:latin typeface="Arial"/>
              </a:rPr>
              <a:t>第二提纲级别</a:t>
            </a:r>
            <a:endParaRPr b="0" lang="de-DE" sz="1600" strike="noStrike" u="none">
              <a:solidFill>
                <a:schemeClr val="dk1"/>
              </a:solidFill>
              <a:uFillTx/>
              <a:latin typeface="Arial"/>
            </a:endParaRPr>
          </a:p>
          <a:p>
            <a:pPr lvl="2" marL="1296000" indent="-288000">
              <a:spcBef>
                <a:spcPts val="850"/>
              </a:spcBef>
              <a:buClr>
                <a:srgbClr val="ffffff"/>
              </a:buClr>
              <a:buSzPct val="45000"/>
              <a:buFont typeface="Wingdings" charset="2"/>
              <a:buChar char=""/>
            </a:pPr>
            <a:r>
              <a:rPr b="0" lang="zh-CN" sz="1600" strike="noStrike" u="none">
                <a:solidFill>
                  <a:schemeClr val="dk1"/>
                </a:solidFill>
                <a:uFillTx/>
                <a:latin typeface="Arial"/>
              </a:rPr>
              <a:t>第三提纲级别</a:t>
            </a:r>
            <a:endParaRPr b="0" lang="de-DE" sz="1600" strike="noStrike" u="none">
              <a:solidFill>
                <a:schemeClr val="dk1"/>
              </a:solidFill>
              <a:uFillTx/>
              <a:latin typeface="Arial"/>
            </a:endParaRPr>
          </a:p>
          <a:p>
            <a:pPr lvl="3" marL="1728000" indent="-216000">
              <a:spcBef>
                <a:spcPts val="567"/>
              </a:spcBef>
              <a:buClr>
                <a:srgbClr val="ffffff"/>
              </a:buClr>
              <a:buSzPct val="75000"/>
              <a:buFont typeface="Symbol" charset="2"/>
              <a:buChar char=""/>
            </a:pPr>
            <a:r>
              <a:rPr b="0" lang="zh-CN" sz="1600" strike="noStrike" u="none">
                <a:solidFill>
                  <a:schemeClr val="dk1"/>
                </a:solidFill>
                <a:uFillTx/>
                <a:latin typeface="Arial"/>
              </a:rPr>
              <a:t>第四提纲级别</a:t>
            </a:r>
            <a:endParaRPr b="0" lang="de-DE" sz="1600" strike="noStrike" u="none">
              <a:solidFill>
                <a:schemeClr val="dk1"/>
              </a:solidFill>
              <a:uFillTx/>
              <a:latin typeface="Arial"/>
            </a:endParaRPr>
          </a:p>
          <a:p>
            <a:pPr lvl="4" marL="2160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第五提纲级别</a:t>
            </a:r>
            <a:endParaRPr b="0" lang="de-DE" sz="2000" strike="noStrike" u="none">
              <a:solidFill>
                <a:schemeClr val="dk1"/>
              </a:solidFill>
              <a:uFillTx/>
              <a:latin typeface="Arial"/>
            </a:endParaRPr>
          </a:p>
          <a:p>
            <a:pPr lvl="5" marL="2592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第六提纲级别</a:t>
            </a:r>
            <a:endParaRPr b="0" lang="de-DE" sz="2000" strike="noStrike" u="none">
              <a:solidFill>
                <a:schemeClr val="dk1"/>
              </a:solidFill>
              <a:uFillTx/>
              <a:latin typeface="Arial"/>
            </a:endParaRPr>
          </a:p>
          <a:p>
            <a:pPr lvl="6" marL="3024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第七提纲级别</a:t>
            </a:r>
            <a:endParaRPr b="0" lang="de-DE"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71" r:id="rId10"/>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03" name="Grafik 3" descr=""/>
          <p:cNvPicPr/>
          <p:nvPr/>
        </p:nvPicPr>
        <p:blipFill>
          <a:blip r:embed="rId2"/>
          <a:stretch/>
        </p:blipFill>
        <p:spPr>
          <a:xfrm>
            <a:off x="10035360" y="537120"/>
            <a:ext cx="2069640" cy="827640"/>
          </a:xfrm>
          <a:prstGeom prst="rect">
            <a:avLst/>
          </a:prstGeom>
          <a:ln w="0">
            <a:noFill/>
          </a:ln>
        </p:spPr>
      </p:pic>
      <p:sp>
        <p:nvSpPr>
          <p:cNvPr id="104"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0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106" name="PlaceHolder 1"/>
          <p:cNvSpPr>
            <a:spLocks noGrp="1"/>
          </p:cNvSpPr>
          <p:nvPr>
            <p:ph type="body"/>
          </p:nvPr>
        </p:nvSpPr>
        <p:spPr>
          <a:xfrm>
            <a:off x="4559760" y="1620000"/>
            <a:ext cx="6942600" cy="4445280"/>
          </a:xfrm>
          <a:prstGeom prst="rect">
            <a:avLst/>
          </a:prstGeom>
          <a:noFill/>
          <a:ln w="9360">
            <a:noFill/>
          </a:ln>
        </p:spPr>
        <p:txBody>
          <a:bodyPr numCol="1" spcCol="0" lIns="0" rIns="0" tIns="45720" bIns="45720" anchor="t">
            <a:noAutofit/>
          </a:bodyPr>
          <a:p>
            <a:pPr marL="239040" indent="-239040">
              <a:lnSpc>
                <a:spcPct val="100000"/>
              </a:lnSpc>
              <a:spcBef>
                <a:spcPts val="275"/>
              </a:spcBef>
              <a:buClr>
                <a:srgbClr val="000000"/>
              </a:buClr>
              <a:buFont typeface="Arial"/>
              <a:buChar char="•"/>
            </a:pPr>
            <a:r>
              <a:rPr b="0" lang="de-DE" sz="1870" strike="noStrike" u="none">
                <a:solidFill>
                  <a:schemeClr val="dk1"/>
                </a:solidFill>
                <a:uFillTx/>
                <a:latin typeface="Arial"/>
                <a:ea typeface="Verdana"/>
              </a:rPr>
              <a:t>Mastertextformat bearbeiten</a:t>
            </a:r>
            <a:endParaRPr b="0" lang="de-DE" sz="1870" strike="noStrike" u="none">
              <a:solidFill>
                <a:schemeClr val="dk1"/>
              </a:solidFill>
              <a:uFillTx/>
              <a:latin typeface="Arial"/>
            </a:endParaRPr>
          </a:p>
          <a:p>
            <a:pPr lvl="1" marL="478440" indent="-239040">
              <a:lnSpc>
                <a:spcPct val="100000"/>
              </a:lnSpc>
              <a:spcBef>
                <a:spcPts val="241"/>
              </a:spcBef>
              <a:buClr>
                <a:srgbClr val="000000"/>
              </a:buClr>
              <a:buFont typeface="Arial"/>
              <a:buChar char="•"/>
            </a:pPr>
            <a:r>
              <a:rPr b="0" lang="de-DE" sz="1870" strike="noStrike" u="none">
                <a:solidFill>
                  <a:schemeClr val="dk1"/>
                </a:solidFill>
                <a:uFillTx/>
                <a:latin typeface="Arial"/>
                <a:ea typeface="Verdana"/>
              </a:rPr>
              <a:t>Zweite Ebene</a:t>
            </a:r>
            <a:endParaRPr b="0" lang="de-DE" sz="1870" strike="noStrike" u="none">
              <a:solidFill>
                <a:schemeClr val="dk1"/>
              </a:solidFill>
              <a:uFillTx/>
              <a:latin typeface="Arial"/>
            </a:endParaRPr>
          </a:p>
          <a:p>
            <a:pPr lvl="2" marL="715320" indent="-2372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Dritte Ebene</a:t>
            </a:r>
            <a:endParaRPr b="0" lang="de-DE" sz="1600" strike="noStrike" u="none">
              <a:solidFill>
                <a:schemeClr val="dk1"/>
              </a:solidFill>
              <a:uFillTx/>
              <a:latin typeface="Arial"/>
            </a:endParaRPr>
          </a:p>
          <a:p>
            <a:pPr lvl="3" marL="95472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Vierte Ebene</a:t>
            </a:r>
            <a:endParaRPr b="0" lang="de-DE" sz="1600" strike="noStrike" u="none">
              <a:solidFill>
                <a:schemeClr val="dk1"/>
              </a:solidFill>
              <a:uFillTx/>
              <a:latin typeface="Arial"/>
            </a:endParaRPr>
          </a:p>
          <a:p>
            <a:pPr lvl="4" marL="119376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Fünfte Ebene</a:t>
            </a:r>
            <a:endParaRPr b="0" lang="de-DE" sz="1600" strike="noStrike" u="none">
              <a:solidFill>
                <a:schemeClr val="dk1"/>
              </a:solidFill>
              <a:uFillTx/>
              <a:latin typeface="Arial"/>
            </a:endParaRPr>
          </a:p>
        </p:txBody>
      </p:sp>
      <p:sp>
        <p:nvSpPr>
          <p:cNvPr id="107" name="PlaceHolder 2"/>
          <p:cNvSpPr>
            <a:spLocks noGrp="1"/>
          </p:cNvSpPr>
          <p:nvPr>
            <p:ph type="body"/>
          </p:nvPr>
        </p:nvSpPr>
        <p:spPr>
          <a:xfrm>
            <a:off x="672120" y="1620000"/>
            <a:ext cx="3527280" cy="4445280"/>
          </a:xfrm>
          <a:prstGeom prst="rect">
            <a:avLst/>
          </a:prstGeom>
          <a:noFill/>
          <a:ln w="9360">
            <a:noFill/>
          </a:ln>
        </p:spPr>
        <p:txBody>
          <a:bodyPr numCol="1" spcCol="0" lIns="0" rIns="0" tIns="45720" bIns="45720" anchor="t">
            <a:noAutofit/>
          </a:bodyPr>
          <a:p>
            <a:pPr indent="0">
              <a:lnSpc>
                <a:spcPct val="100000"/>
              </a:lnSpc>
              <a:spcBef>
                <a:spcPts val="275"/>
              </a:spcBef>
              <a:buNone/>
              <a:tabLst>
                <a:tab algn="l" pos="0"/>
              </a:tabLst>
            </a:pPr>
            <a:r>
              <a:rPr b="0" lang="de-DE" sz="1870" strike="noStrike" u="none">
                <a:solidFill>
                  <a:schemeClr val="dk1"/>
                </a:solidFill>
                <a:uFillTx/>
                <a:latin typeface="Arial"/>
                <a:ea typeface="Verdana"/>
              </a:rPr>
              <a:t>Mastertextformat bearbeiten</a:t>
            </a:r>
            <a:endParaRPr b="0" lang="de-DE" sz="1870" strike="noStrike" u="none">
              <a:solidFill>
                <a:schemeClr val="dk1"/>
              </a:solidFill>
              <a:uFillTx/>
              <a:latin typeface="Arial"/>
            </a:endParaRPr>
          </a:p>
        </p:txBody>
      </p:sp>
      <p:sp>
        <p:nvSpPr>
          <p:cNvPr id="108" name="PlaceHolder 3"/>
          <p:cNvSpPr>
            <a:spLocks noGrp="1"/>
          </p:cNvSpPr>
          <p:nvPr>
            <p:ph type="title"/>
          </p:nvPr>
        </p:nvSpPr>
        <p:spPr>
          <a:xfrm>
            <a:off x="672120" y="496800"/>
            <a:ext cx="911952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Titelmasterformat durch Klicken bearbeiten</a:t>
            </a:r>
            <a:endParaRPr b="0" lang="de-DE" sz="2660" strike="noStrike" u="none">
              <a:solidFill>
                <a:schemeClr val="dk1"/>
              </a:solidFill>
              <a:uFillTx/>
              <a:latin typeface="Arial"/>
            </a:endParaRPr>
          </a:p>
        </p:txBody>
      </p:sp>
      <p:sp>
        <p:nvSpPr>
          <p:cNvPr id="109" name="PlaceHolder 4"/>
          <p:cNvSpPr>
            <a:spLocks noGrp="1"/>
          </p:cNvSpPr>
          <p:nvPr>
            <p:ph type="ftr" idx="13"/>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110" name="PlaceHolder 5"/>
          <p:cNvSpPr>
            <a:spLocks noGrp="1"/>
          </p:cNvSpPr>
          <p:nvPr>
            <p:ph type="sldNum" idx="14"/>
          </p:nvPr>
        </p:nvSpPr>
        <p:spPr>
          <a:xfrm>
            <a:off x="11302560" y="6484320"/>
            <a:ext cx="533160" cy="364680"/>
          </a:xfrm>
          <a:prstGeom prst="rect">
            <a:avLst/>
          </a:prstGeom>
          <a:noFill/>
          <a:ln w="0">
            <a:noFill/>
          </a:ln>
        </p:spPr>
        <p:txBody>
          <a:bodyPr lIns="91440" rIns="91440" tIns="45720" bIns="45720" anchor="t">
            <a:noAutofit/>
          </a:bodyPr>
          <a:lstStyle>
            <a:lvl1pPr indent="0">
              <a:lnSpc>
                <a:spcPct val="100000"/>
              </a:lnSpc>
              <a:buNone/>
              <a:defRPr b="0" lang="de-DE" sz="1000" strike="noStrike" u="none">
                <a:solidFill>
                  <a:schemeClr val="dk1"/>
                </a:solidFill>
                <a:uFillTx/>
                <a:latin typeface="Arial"/>
              </a:defRPr>
            </a:lvl1pPr>
          </a:lstStyle>
          <a:p>
            <a:pPr indent="0">
              <a:lnSpc>
                <a:spcPct val="100000"/>
              </a:lnSpc>
              <a:buNone/>
            </a:pPr>
            <a:fld id="{A0368A97-019A-4BA7-A16D-3AA99E5C0D2D}"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1" name="Grafik 3" descr=""/>
          <p:cNvPicPr/>
          <p:nvPr/>
        </p:nvPicPr>
        <p:blipFill>
          <a:blip r:embed="rId2"/>
          <a:stretch/>
        </p:blipFill>
        <p:spPr>
          <a:xfrm>
            <a:off x="10035360" y="537120"/>
            <a:ext cx="2069640" cy="827640"/>
          </a:xfrm>
          <a:prstGeom prst="rect">
            <a:avLst/>
          </a:prstGeom>
          <a:ln w="0">
            <a:noFill/>
          </a:ln>
        </p:spPr>
      </p:pic>
      <p:sp>
        <p:nvSpPr>
          <p:cNvPr id="112"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1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pic>
        <p:nvPicPr>
          <p:cNvPr id="114" name="Grafik 5" descr=""/>
          <p:cNvPicPr/>
          <p:nvPr/>
        </p:nvPicPr>
        <p:blipFill>
          <a:blip r:embed="rId5"/>
          <a:stretch/>
        </p:blipFill>
        <p:spPr>
          <a:xfrm>
            <a:off x="0" y="0"/>
            <a:ext cx="12292560" cy="6975360"/>
          </a:xfrm>
          <a:prstGeom prst="rect">
            <a:avLst/>
          </a:prstGeom>
          <a:ln w="0">
            <a:noFill/>
          </a:ln>
        </p:spPr>
      </p:pic>
      <p:sp>
        <p:nvSpPr>
          <p:cNvPr id="115" name="Rechteck 1"/>
          <p:cNvSpPr/>
          <p:nvPr/>
        </p:nvSpPr>
        <p:spPr>
          <a:xfrm>
            <a:off x="0" y="0"/>
            <a:ext cx="12292560" cy="6975360"/>
          </a:xfrm>
          <a:prstGeom prst="rect">
            <a:avLst/>
          </a:prstGeom>
          <a:gradFill rotWithShape="0">
            <a:gsLst>
              <a:gs pos="6000">
                <a:srgbClr val="323232">
                  <a:alpha val="68000"/>
                </a:srgbClr>
              </a:gs>
              <a:gs pos="17000">
                <a:srgbClr val="323232">
                  <a:alpha val="74000"/>
                </a:srgbClr>
              </a:gs>
              <a:gs pos="29000">
                <a:srgbClr val="323232">
                  <a:alpha val="64000"/>
                </a:srgbClr>
              </a:gs>
              <a:gs pos="40000">
                <a:srgbClr val="323232">
                  <a:alpha val="36000"/>
                </a:srgbClr>
              </a:gs>
              <a:gs pos="51000">
                <a:srgbClr val="323232">
                  <a:alpha val="0"/>
                </a:srgbClr>
              </a:gs>
            </a:gsLst>
            <a:lin ang="2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16"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3120" cy="681480"/>
          </a:xfrm>
          <a:prstGeom prst="rect">
            <a:avLst/>
          </a:prstGeom>
          <a:ln w="0">
            <a:noFill/>
          </a:ln>
        </p:spPr>
      </p:pic>
      <p:sp>
        <p:nvSpPr>
          <p:cNvPr id="117" name="PlaceHolder 1"/>
          <p:cNvSpPr>
            <a:spLocks noGrp="1"/>
          </p:cNvSpPr>
          <p:nvPr>
            <p:ph type="title"/>
          </p:nvPr>
        </p:nvSpPr>
        <p:spPr>
          <a:xfrm>
            <a:off x="672120" y="499320"/>
            <a:ext cx="8844120" cy="837720"/>
          </a:xfrm>
          <a:prstGeom prst="rect">
            <a:avLst/>
          </a:prstGeom>
          <a:noFill/>
          <a:ln w="9360">
            <a:noFill/>
          </a:ln>
        </p:spPr>
        <p:txBody>
          <a:bodyPr numCol="1" spcCol="0" lIns="0" rIns="0" tIns="0" bIns="0" anchor="t">
            <a:noAutofit/>
          </a:bodyPr>
          <a:p>
            <a:pPr indent="0">
              <a:lnSpc>
                <a:spcPct val="100000"/>
              </a:lnSpc>
              <a:buNone/>
            </a:pPr>
            <a:r>
              <a:rPr b="1" lang="de-DE" sz="3200" strike="noStrike" u="none" cap="all">
                <a:solidFill>
                  <a:schemeClr val="accent1"/>
                </a:solidFill>
                <a:uFillTx/>
                <a:latin typeface="Arial"/>
                <a:ea typeface="Verdana"/>
              </a:rPr>
              <a:t>TitelMasterformat durch klicken bearbeiten</a:t>
            </a:r>
            <a:endParaRPr b="0" lang="de-DE" sz="3200" strike="noStrike" u="none">
              <a:solidFill>
                <a:schemeClr val="dk1"/>
              </a:solidFill>
              <a:uFillTx/>
              <a:latin typeface="Arial"/>
            </a:endParaRPr>
          </a:p>
        </p:txBody>
      </p:sp>
      <p:grpSp>
        <p:nvGrpSpPr>
          <p:cNvPr id="118" name="Gruppierung 15"/>
          <p:cNvGrpSpPr/>
          <p:nvPr/>
        </p:nvGrpSpPr>
        <p:grpSpPr>
          <a:xfrm>
            <a:off x="9884880" y="477360"/>
            <a:ext cx="2304720" cy="869760"/>
            <a:chOff x="9884880" y="477360"/>
            <a:chExt cx="2304720" cy="869760"/>
          </a:xfrm>
        </p:grpSpPr>
        <p:sp>
          <p:nvSpPr>
            <p:cNvPr id="119" name="Rechteck 11"/>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20" name="Picture 9" descr=""/>
            <p:cNvPicPr/>
            <p:nvPr/>
          </p:nvPicPr>
          <p:blipFill>
            <a:blip r:embed="rId8"/>
            <a:stretch/>
          </p:blipFill>
          <p:spPr>
            <a:xfrm>
              <a:off x="10106280" y="487080"/>
              <a:ext cx="2014200" cy="805680"/>
            </a:xfrm>
            <a:prstGeom prst="rect">
              <a:avLst/>
            </a:prstGeom>
            <a:ln w="9525">
              <a:noFill/>
            </a:ln>
          </p:spPr>
        </p:pic>
        <p:pic>
          <p:nvPicPr>
            <p:cNvPr id="121" name="Picture 9" descr=""/>
            <p:cNvPicPr/>
            <p:nvPr/>
          </p:nvPicPr>
          <p:blipFill>
            <a:blip r:embed="rId9"/>
            <a:stretch/>
          </p:blipFill>
          <p:spPr>
            <a:xfrm>
              <a:off x="9977400" y="479880"/>
              <a:ext cx="2159640" cy="863640"/>
            </a:xfrm>
            <a:prstGeom prst="rect">
              <a:avLst/>
            </a:prstGeom>
            <a:ln w="9525">
              <a:noFill/>
            </a:ln>
          </p:spPr>
        </p:pic>
      </p:grpSp>
      <p:sp>
        <p:nvSpPr>
          <p:cNvPr id="12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70" strike="noStrike" u="none">
                <a:solidFill>
                  <a:schemeClr val="dk1"/>
                </a:solidFill>
                <a:uFillTx/>
                <a:latin typeface="Arial"/>
              </a:rPr>
              <a:t>点击以编辑提纲文本格式</a:t>
            </a:r>
            <a:endParaRPr b="0" lang="de-DE" sz="1870" strike="noStrike" u="none">
              <a:solidFill>
                <a:schemeClr val="dk1"/>
              </a:solidFill>
              <a:uFillTx/>
              <a:latin typeface="Arial"/>
            </a:endParaRPr>
          </a:p>
          <a:p>
            <a:pPr lvl="1" marL="864000" indent="-324000">
              <a:spcBef>
                <a:spcPts val="1134"/>
              </a:spcBef>
              <a:buClr>
                <a:srgbClr val="000000"/>
              </a:buClr>
              <a:buSzPct val="75000"/>
              <a:buFont typeface="Symbol" charset="2"/>
              <a:buChar char=""/>
            </a:pPr>
            <a:r>
              <a:rPr b="0" lang="zh-CN" sz="1600" strike="noStrike" u="none">
                <a:solidFill>
                  <a:schemeClr val="dk1"/>
                </a:solidFill>
                <a:uFillTx/>
                <a:latin typeface="Arial"/>
              </a:rPr>
              <a:t>第二提纲级别</a:t>
            </a:r>
            <a:endParaRPr b="0" lang="de-DE" sz="1600" strike="noStrike" u="none">
              <a:solidFill>
                <a:schemeClr val="dk1"/>
              </a:solidFill>
              <a:uFillTx/>
              <a:latin typeface="Arial"/>
            </a:endParaRPr>
          </a:p>
          <a:p>
            <a:pPr lvl="2" marL="1296000" indent="-288000">
              <a:spcBef>
                <a:spcPts val="850"/>
              </a:spcBef>
              <a:buClr>
                <a:srgbClr val="000000"/>
              </a:buClr>
              <a:buSzPct val="45000"/>
              <a:buFont typeface="Wingdings" charset="2"/>
              <a:buChar char=""/>
            </a:pPr>
            <a:r>
              <a:rPr b="0" lang="zh-CN" sz="1600" strike="noStrike" u="none">
                <a:solidFill>
                  <a:schemeClr val="dk1"/>
                </a:solidFill>
                <a:uFillTx/>
                <a:latin typeface="Arial"/>
              </a:rPr>
              <a:t>第三提纲级别</a:t>
            </a:r>
            <a:endParaRPr b="0" lang="de-DE" sz="1600" strike="noStrike" u="none">
              <a:solidFill>
                <a:schemeClr val="dk1"/>
              </a:solidFill>
              <a:uFillTx/>
              <a:latin typeface="Arial"/>
            </a:endParaRPr>
          </a:p>
          <a:p>
            <a:pPr lvl="3" marL="1728000" indent="-216000">
              <a:spcBef>
                <a:spcPts val="567"/>
              </a:spcBef>
              <a:buClr>
                <a:srgbClr val="000000"/>
              </a:buClr>
              <a:buSzPct val="75000"/>
              <a:buFont typeface="Symbol" charset="2"/>
              <a:buChar char=""/>
            </a:pPr>
            <a:r>
              <a:rPr b="0" lang="zh-CN" sz="1600" strike="noStrike" u="none">
                <a:solidFill>
                  <a:schemeClr val="dk1"/>
                </a:solidFill>
                <a:uFillTx/>
                <a:latin typeface="Arial"/>
              </a:rPr>
              <a:t>第四提纲级别</a:t>
            </a:r>
            <a:endParaRPr b="0" lang="de-DE" sz="1600" strike="noStrike" u="none">
              <a:solidFill>
                <a:schemeClr val="dk1"/>
              </a:solidFill>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chemeClr val="dk1"/>
                </a:solidFill>
                <a:uFillTx/>
                <a:latin typeface="Arial"/>
              </a:rPr>
              <a:t>第五提纲级别</a:t>
            </a:r>
            <a:endParaRPr b="0" lang="de-DE" sz="2000" strike="noStrike" u="none">
              <a:solidFill>
                <a:schemeClr val="dk1"/>
              </a:solidFill>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chemeClr val="dk1"/>
                </a:solidFill>
                <a:uFillTx/>
                <a:latin typeface="Arial"/>
              </a:rPr>
              <a:t>第六提纲级别</a:t>
            </a:r>
            <a:endParaRPr b="0" lang="de-DE" sz="2000" strike="noStrike" u="none">
              <a:solidFill>
                <a:schemeClr val="dk1"/>
              </a:solidFill>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chemeClr val="dk1"/>
                </a:solidFill>
                <a:uFillTx/>
                <a:latin typeface="Arial"/>
              </a:rPr>
              <a:t>第七提纲级别</a:t>
            </a:r>
            <a:endParaRPr b="0" lang="de-DE"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75" r:id="rId10"/>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123" name="Grafik 3" descr=""/>
          <p:cNvPicPr/>
          <p:nvPr/>
        </p:nvPicPr>
        <p:blipFill>
          <a:blip r:embed="rId2"/>
          <a:stretch/>
        </p:blipFill>
        <p:spPr>
          <a:xfrm>
            <a:off x="10035360" y="537120"/>
            <a:ext cx="2069640" cy="827640"/>
          </a:xfrm>
          <a:prstGeom prst="rect">
            <a:avLst/>
          </a:prstGeom>
          <a:ln w="0">
            <a:noFill/>
          </a:ln>
        </p:spPr>
      </p:pic>
      <p:sp>
        <p:nvSpPr>
          <p:cNvPr id="124"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2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pic>
        <p:nvPicPr>
          <p:cNvPr id="126" name="Bild 2" descr=""/>
          <p:cNvPicPr/>
          <p:nvPr/>
        </p:nvPicPr>
        <p:blipFill>
          <a:blip r:embed="rId5"/>
          <a:stretch/>
        </p:blipFill>
        <p:spPr>
          <a:xfrm>
            <a:off x="0" y="14040"/>
            <a:ext cx="12191760" cy="6845760"/>
          </a:xfrm>
          <a:prstGeom prst="rect">
            <a:avLst/>
          </a:prstGeom>
          <a:ln w="0">
            <a:noFill/>
          </a:ln>
        </p:spPr>
      </p:pic>
      <p:sp>
        <p:nvSpPr>
          <p:cNvPr id="127" name="Rechteck 9"/>
          <p:cNvSpPr/>
          <p:nvPr/>
        </p:nvSpPr>
        <p:spPr>
          <a:xfrm rot="10800000">
            <a:off x="360" y="5740560"/>
            <a:ext cx="12191760" cy="1103040"/>
          </a:xfrm>
          <a:prstGeom prst="rect">
            <a:avLst/>
          </a:prstGeom>
          <a:gradFill rotWithShape="0">
            <a:gsLst>
              <a:gs pos="7000">
                <a:srgbClr val="323232">
                  <a:alpha val="14000"/>
                </a:srgbClr>
              </a:gs>
              <a:gs pos="76000">
                <a:srgbClr val="323232">
                  <a:alpha val="0"/>
                </a:srgbClr>
              </a:gs>
              <a:gs pos="84000">
                <a:srgbClr val="323232">
                  <a:alpha val="0"/>
                </a:srgbClr>
              </a:gs>
              <a:gs pos="98000">
                <a:srgbClr val="323232">
                  <a:alpha val="0"/>
                </a:srgbClr>
              </a:gs>
            </a:gsLst>
            <a:lin ang="16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128" name="Rechteck 1"/>
          <p:cNvSpPr/>
          <p:nvPr/>
        </p:nvSpPr>
        <p:spPr>
          <a:xfrm>
            <a:off x="0" y="0"/>
            <a:ext cx="12191760" cy="2393640"/>
          </a:xfrm>
          <a:prstGeom prst="rect">
            <a:avLst/>
          </a:prstGeom>
          <a:gradFill rotWithShape="0">
            <a:gsLst>
              <a:gs pos="7000">
                <a:srgbClr val="323232">
                  <a:alpha val="14000"/>
                </a:srgbClr>
              </a:gs>
              <a:gs pos="76000">
                <a:srgbClr val="323232">
                  <a:alpha val="0"/>
                </a:srgbClr>
              </a:gs>
              <a:gs pos="84000">
                <a:srgbClr val="323232">
                  <a:alpha val="0"/>
                </a:srgbClr>
              </a:gs>
              <a:gs pos="98000">
                <a:srgbClr val="323232">
                  <a:alpha val="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129" name="PlaceHolder 1"/>
          <p:cNvSpPr>
            <a:spLocks noGrp="1"/>
          </p:cNvSpPr>
          <p:nvPr>
            <p:ph type="title"/>
          </p:nvPr>
        </p:nvSpPr>
        <p:spPr>
          <a:xfrm>
            <a:off x="672120" y="496800"/>
            <a:ext cx="8945640" cy="837720"/>
          </a:xfrm>
          <a:prstGeom prst="rect">
            <a:avLst/>
          </a:prstGeom>
          <a:noFill/>
          <a:ln w="9360">
            <a:noFill/>
          </a:ln>
        </p:spPr>
        <p:txBody>
          <a:bodyPr numCol="1" spcCol="0" lIns="0" rIns="0" tIns="0" bIns="0" anchor="ctr">
            <a:noAutofit/>
          </a:bodyPr>
          <a:p>
            <a:pPr indent="0">
              <a:lnSpc>
                <a:spcPct val="100000"/>
              </a:lnSpc>
              <a:buNone/>
            </a:pPr>
            <a:r>
              <a:rPr b="1" lang="de-DE" sz="3200" strike="noStrike" u="none">
                <a:solidFill>
                  <a:schemeClr val="accent1"/>
                </a:solidFill>
                <a:uFillTx/>
                <a:latin typeface="Arial"/>
                <a:ea typeface="Verdana"/>
              </a:rPr>
              <a:t>TITELMASTERFORMAT DURCH KLICKEN BEARBEITEN</a:t>
            </a:r>
            <a:endParaRPr b="0" lang="de-DE" sz="3200" strike="noStrike" u="none">
              <a:solidFill>
                <a:schemeClr val="dk1"/>
              </a:solidFill>
              <a:uFillTx/>
              <a:latin typeface="Arial"/>
            </a:endParaRPr>
          </a:p>
        </p:txBody>
      </p:sp>
      <p:pic>
        <p:nvPicPr>
          <p:cNvPr id="130"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3120" cy="681480"/>
          </a:xfrm>
          <a:prstGeom prst="rect">
            <a:avLst/>
          </a:prstGeom>
          <a:ln w="0">
            <a:noFill/>
          </a:ln>
        </p:spPr>
      </p:pic>
      <p:grpSp>
        <p:nvGrpSpPr>
          <p:cNvPr id="131" name="Gruppierung 15"/>
          <p:cNvGrpSpPr/>
          <p:nvPr/>
        </p:nvGrpSpPr>
        <p:grpSpPr>
          <a:xfrm>
            <a:off x="9884880" y="477360"/>
            <a:ext cx="2304720" cy="869760"/>
            <a:chOff x="9884880" y="477360"/>
            <a:chExt cx="2304720" cy="869760"/>
          </a:xfrm>
        </p:grpSpPr>
        <p:sp>
          <p:nvSpPr>
            <p:cNvPr id="132" name="Rechteck 13"/>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33" name="Picture 9" descr=""/>
            <p:cNvPicPr/>
            <p:nvPr/>
          </p:nvPicPr>
          <p:blipFill>
            <a:blip r:embed="rId8"/>
            <a:stretch/>
          </p:blipFill>
          <p:spPr>
            <a:xfrm>
              <a:off x="10106280" y="487080"/>
              <a:ext cx="2014200" cy="805680"/>
            </a:xfrm>
            <a:prstGeom prst="rect">
              <a:avLst/>
            </a:prstGeom>
            <a:ln w="9525">
              <a:noFill/>
            </a:ln>
          </p:spPr>
        </p:pic>
        <p:pic>
          <p:nvPicPr>
            <p:cNvPr id="134" name="Picture 9" descr=""/>
            <p:cNvPicPr/>
            <p:nvPr/>
          </p:nvPicPr>
          <p:blipFill>
            <a:blip r:embed="rId9"/>
            <a:stretch/>
          </p:blipFill>
          <p:spPr>
            <a:xfrm>
              <a:off x="9977400" y="479880"/>
              <a:ext cx="2159640" cy="863640"/>
            </a:xfrm>
            <a:prstGeom prst="rect">
              <a:avLst/>
            </a:prstGeom>
            <a:ln w="9525">
              <a:noFill/>
            </a:ln>
          </p:spPr>
        </p:pic>
      </p:grpSp>
      <p:sp>
        <p:nvSpPr>
          <p:cNvPr id="13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CN" sz="1870" strike="noStrike" u="none">
                <a:solidFill>
                  <a:schemeClr val="dk1"/>
                </a:solidFill>
                <a:uFillTx/>
                <a:latin typeface="Arial"/>
              </a:rPr>
              <a:t>点击以编辑提纲文本格式</a:t>
            </a:r>
            <a:endParaRPr b="0" lang="de-DE" sz="1870" strike="noStrike" u="none">
              <a:solidFill>
                <a:schemeClr val="dk1"/>
              </a:solidFill>
              <a:uFillTx/>
              <a:latin typeface="Arial"/>
            </a:endParaRPr>
          </a:p>
          <a:p>
            <a:pPr lvl="1" marL="864000" indent="-324000">
              <a:spcBef>
                <a:spcPts val="1134"/>
              </a:spcBef>
              <a:buClr>
                <a:srgbClr val="ffffff"/>
              </a:buClr>
              <a:buSzPct val="75000"/>
              <a:buFont typeface="Symbol" charset="2"/>
              <a:buChar char=""/>
            </a:pPr>
            <a:r>
              <a:rPr b="0" lang="zh-CN" sz="1600" strike="noStrike" u="none">
                <a:solidFill>
                  <a:schemeClr val="dk1"/>
                </a:solidFill>
                <a:uFillTx/>
                <a:latin typeface="Arial"/>
              </a:rPr>
              <a:t>第二提纲级别</a:t>
            </a:r>
            <a:endParaRPr b="0" lang="de-DE" sz="1600" strike="noStrike" u="none">
              <a:solidFill>
                <a:schemeClr val="dk1"/>
              </a:solidFill>
              <a:uFillTx/>
              <a:latin typeface="Arial"/>
            </a:endParaRPr>
          </a:p>
          <a:p>
            <a:pPr lvl="2" marL="1296000" indent="-288000">
              <a:spcBef>
                <a:spcPts val="850"/>
              </a:spcBef>
              <a:buClr>
                <a:srgbClr val="ffffff"/>
              </a:buClr>
              <a:buSzPct val="45000"/>
              <a:buFont typeface="Wingdings" charset="2"/>
              <a:buChar char=""/>
            </a:pPr>
            <a:r>
              <a:rPr b="0" lang="zh-CN" sz="1600" strike="noStrike" u="none">
                <a:solidFill>
                  <a:schemeClr val="dk1"/>
                </a:solidFill>
                <a:uFillTx/>
                <a:latin typeface="Arial"/>
              </a:rPr>
              <a:t>第三提纲级别</a:t>
            </a:r>
            <a:endParaRPr b="0" lang="de-DE" sz="1600" strike="noStrike" u="none">
              <a:solidFill>
                <a:schemeClr val="dk1"/>
              </a:solidFill>
              <a:uFillTx/>
              <a:latin typeface="Arial"/>
            </a:endParaRPr>
          </a:p>
          <a:p>
            <a:pPr lvl="3" marL="1728000" indent="-216000">
              <a:spcBef>
                <a:spcPts val="567"/>
              </a:spcBef>
              <a:buClr>
                <a:srgbClr val="ffffff"/>
              </a:buClr>
              <a:buSzPct val="75000"/>
              <a:buFont typeface="Symbol" charset="2"/>
              <a:buChar char=""/>
            </a:pPr>
            <a:r>
              <a:rPr b="0" lang="zh-CN" sz="1600" strike="noStrike" u="none">
                <a:solidFill>
                  <a:schemeClr val="dk1"/>
                </a:solidFill>
                <a:uFillTx/>
                <a:latin typeface="Arial"/>
              </a:rPr>
              <a:t>第四提纲级别</a:t>
            </a:r>
            <a:endParaRPr b="0" lang="de-DE" sz="1600" strike="noStrike" u="none">
              <a:solidFill>
                <a:schemeClr val="dk1"/>
              </a:solidFill>
              <a:uFillTx/>
              <a:latin typeface="Arial"/>
            </a:endParaRPr>
          </a:p>
          <a:p>
            <a:pPr lvl="4" marL="2160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第五提纲级别</a:t>
            </a:r>
            <a:endParaRPr b="0" lang="de-DE" sz="2000" strike="noStrike" u="none">
              <a:solidFill>
                <a:schemeClr val="dk1"/>
              </a:solidFill>
              <a:uFillTx/>
              <a:latin typeface="Arial"/>
            </a:endParaRPr>
          </a:p>
          <a:p>
            <a:pPr lvl="5" marL="2592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第六提纲级别</a:t>
            </a:r>
            <a:endParaRPr b="0" lang="de-DE" sz="2000" strike="noStrike" u="none">
              <a:solidFill>
                <a:schemeClr val="dk1"/>
              </a:solidFill>
              <a:uFillTx/>
              <a:latin typeface="Arial"/>
            </a:endParaRPr>
          </a:p>
          <a:p>
            <a:pPr lvl="6" marL="3024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第七提纲级别</a:t>
            </a:r>
            <a:endParaRPr b="0" lang="de-DE"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77" r:id="rId10"/>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36" name="Grafik 3" descr=""/>
          <p:cNvPicPr/>
          <p:nvPr/>
        </p:nvPicPr>
        <p:blipFill>
          <a:blip r:embed="rId2"/>
          <a:stretch/>
        </p:blipFill>
        <p:spPr>
          <a:xfrm>
            <a:off x="10035360" y="537120"/>
            <a:ext cx="2069640" cy="827640"/>
          </a:xfrm>
          <a:prstGeom prst="rect">
            <a:avLst/>
          </a:prstGeom>
          <a:ln w="0">
            <a:noFill/>
          </a:ln>
        </p:spPr>
      </p:pic>
      <p:sp>
        <p:nvSpPr>
          <p:cNvPr id="137"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38"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pic>
        <p:nvPicPr>
          <p:cNvPr id="139" name="Bild 1" descr=""/>
          <p:cNvPicPr/>
          <p:nvPr/>
        </p:nvPicPr>
        <p:blipFill>
          <a:blip r:embed="rId5"/>
          <a:stretch/>
        </p:blipFill>
        <p:spPr>
          <a:xfrm>
            <a:off x="5760" y="0"/>
            <a:ext cx="12179880" cy="6857640"/>
          </a:xfrm>
          <a:prstGeom prst="rect">
            <a:avLst/>
          </a:prstGeom>
          <a:ln w="0">
            <a:noFill/>
          </a:ln>
        </p:spPr>
      </p:pic>
      <p:sp>
        <p:nvSpPr>
          <p:cNvPr id="140" name="Rechteck 8"/>
          <p:cNvSpPr/>
          <p:nvPr/>
        </p:nvSpPr>
        <p:spPr>
          <a:xfrm>
            <a:off x="0" y="0"/>
            <a:ext cx="12179880" cy="6857640"/>
          </a:xfrm>
          <a:prstGeom prst="rect">
            <a:avLst/>
          </a:prstGeom>
          <a:gradFill rotWithShape="0">
            <a:gsLst>
              <a:gs pos="0">
                <a:srgbClr val="323232">
                  <a:alpha val="34000"/>
                </a:srgbClr>
              </a:gs>
              <a:gs pos="47000">
                <a:srgbClr val="323232">
                  <a:alpha val="0"/>
                </a:srgbClr>
              </a:gs>
              <a:gs pos="64000">
                <a:srgbClr val="323232">
                  <a:alpha val="0"/>
                </a:srgbClr>
              </a:gs>
              <a:gs pos="89000">
                <a:srgbClr val="323232">
                  <a:alpha val="16000"/>
                </a:srgbClr>
              </a:gs>
              <a:gs pos="100000">
                <a:srgbClr val="323232">
                  <a:alpha val="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
        <p:nvSpPr>
          <p:cNvPr id="141" name="PlaceHolder 1"/>
          <p:cNvSpPr>
            <a:spLocks noGrp="1"/>
          </p:cNvSpPr>
          <p:nvPr>
            <p:ph type="title"/>
          </p:nvPr>
        </p:nvSpPr>
        <p:spPr>
          <a:xfrm>
            <a:off x="672120" y="496800"/>
            <a:ext cx="8945640" cy="837720"/>
          </a:xfrm>
          <a:prstGeom prst="rect">
            <a:avLst/>
          </a:prstGeom>
          <a:noFill/>
          <a:ln w="9360">
            <a:noFill/>
          </a:ln>
        </p:spPr>
        <p:txBody>
          <a:bodyPr numCol="1" spcCol="0" lIns="0" rIns="0" tIns="0" bIns="0" anchor="ctr">
            <a:noAutofit/>
          </a:bodyPr>
          <a:p>
            <a:pPr indent="0">
              <a:lnSpc>
                <a:spcPct val="100000"/>
              </a:lnSpc>
              <a:buNone/>
            </a:pPr>
            <a:r>
              <a:rPr b="1" lang="de-DE" sz="3200" strike="noStrike" u="none">
                <a:solidFill>
                  <a:schemeClr val="accent1"/>
                </a:solidFill>
                <a:uFillTx/>
                <a:latin typeface="Arial"/>
                <a:ea typeface="Verdana"/>
              </a:rPr>
              <a:t>TITELMASTERFORMAT DURCH KLICKEN BEARBEITEN</a:t>
            </a:r>
            <a:endParaRPr b="0" lang="de-DE" sz="3200" strike="noStrike" u="none">
              <a:solidFill>
                <a:schemeClr val="dk1"/>
              </a:solidFill>
              <a:uFillTx/>
              <a:latin typeface="Arial"/>
            </a:endParaRPr>
          </a:p>
        </p:txBody>
      </p:sp>
      <p:pic>
        <p:nvPicPr>
          <p:cNvPr id="142"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3120" cy="681480"/>
          </a:xfrm>
          <a:prstGeom prst="rect">
            <a:avLst/>
          </a:prstGeom>
          <a:ln w="0">
            <a:noFill/>
          </a:ln>
        </p:spPr>
      </p:pic>
      <p:grpSp>
        <p:nvGrpSpPr>
          <p:cNvPr id="143" name="Gruppierung 15"/>
          <p:cNvGrpSpPr/>
          <p:nvPr/>
        </p:nvGrpSpPr>
        <p:grpSpPr>
          <a:xfrm>
            <a:off x="9884880" y="477360"/>
            <a:ext cx="2304720" cy="869760"/>
            <a:chOff x="9884880" y="477360"/>
            <a:chExt cx="2304720" cy="869760"/>
          </a:xfrm>
        </p:grpSpPr>
        <p:sp>
          <p:nvSpPr>
            <p:cNvPr id="144" name="Rechteck 12"/>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45" name="Picture 9" descr=""/>
            <p:cNvPicPr/>
            <p:nvPr/>
          </p:nvPicPr>
          <p:blipFill>
            <a:blip r:embed="rId8"/>
            <a:stretch/>
          </p:blipFill>
          <p:spPr>
            <a:xfrm>
              <a:off x="10106280" y="487080"/>
              <a:ext cx="2014200" cy="805680"/>
            </a:xfrm>
            <a:prstGeom prst="rect">
              <a:avLst/>
            </a:prstGeom>
            <a:ln w="9525">
              <a:noFill/>
            </a:ln>
          </p:spPr>
        </p:pic>
        <p:pic>
          <p:nvPicPr>
            <p:cNvPr id="146" name="Picture 9" descr=""/>
            <p:cNvPicPr/>
            <p:nvPr/>
          </p:nvPicPr>
          <p:blipFill>
            <a:blip r:embed="rId9"/>
            <a:stretch/>
          </p:blipFill>
          <p:spPr>
            <a:xfrm>
              <a:off x="9977400" y="479880"/>
              <a:ext cx="2159640" cy="863640"/>
            </a:xfrm>
            <a:prstGeom prst="rect">
              <a:avLst/>
            </a:prstGeom>
            <a:ln w="9525">
              <a:noFill/>
            </a:ln>
          </p:spPr>
        </p:pic>
      </p:grpSp>
      <p:sp>
        <p:nvSpPr>
          <p:cNvPr id="1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70" strike="noStrike" u="none">
                <a:solidFill>
                  <a:schemeClr val="dk1"/>
                </a:solidFill>
                <a:uFillTx/>
                <a:latin typeface="Arial"/>
              </a:rPr>
              <a:t>点击以编辑提纲文本格式</a:t>
            </a:r>
            <a:endParaRPr b="0" lang="de-DE" sz="1870" strike="noStrike" u="none">
              <a:solidFill>
                <a:schemeClr val="dk1"/>
              </a:solidFill>
              <a:uFillTx/>
              <a:latin typeface="Arial"/>
            </a:endParaRPr>
          </a:p>
          <a:p>
            <a:pPr lvl="1" marL="864000" indent="-324000">
              <a:spcBef>
                <a:spcPts val="1134"/>
              </a:spcBef>
              <a:buClr>
                <a:srgbClr val="000000"/>
              </a:buClr>
              <a:buSzPct val="75000"/>
              <a:buFont typeface="Symbol" charset="2"/>
              <a:buChar char=""/>
            </a:pPr>
            <a:r>
              <a:rPr b="0" lang="zh-CN" sz="1600" strike="noStrike" u="none">
                <a:solidFill>
                  <a:schemeClr val="dk1"/>
                </a:solidFill>
                <a:uFillTx/>
                <a:latin typeface="Arial"/>
              </a:rPr>
              <a:t>第二提纲级别</a:t>
            </a:r>
            <a:endParaRPr b="0" lang="de-DE" sz="1600" strike="noStrike" u="none">
              <a:solidFill>
                <a:schemeClr val="dk1"/>
              </a:solidFill>
              <a:uFillTx/>
              <a:latin typeface="Arial"/>
            </a:endParaRPr>
          </a:p>
          <a:p>
            <a:pPr lvl="2" marL="1296000" indent="-288000">
              <a:spcBef>
                <a:spcPts val="850"/>
              </a:spcBef>
              <a:buClr>
                <a:srgbClr val="000000"/>
              </a:buClr>
              <a:buSzPct val="45000"/>
              <a:buFont typeface="Wingdings" charset="2"/>
              <a:buChar char=""/>
            </a:pPr>
            <a:r>
              <a:rPr b="0" lang="zh-CN" sz="1600" strike="noStrike" u="none">
                <a:solidFill>
                  <a:schemeClr val="dk1"/>
                </a:solidFill>
                <a:uFillTx/>
                <a:latin typeface="Arial"/>
              </a:rPr>
              <a:t>第三提纲级别</a:t>
            </a:r>
            <a:endParaRPr b="0" lang="de-DE" sz="1600" strike="noStrike" u="none">
              <a:solidFill>
                <a:schemeClr val="dk1"/>
              </a:solidFill>
              <a:uFillTx/>
              <a:latin typeface="Arial"/>
            </a:endParaRPr>
          </a:p>
          <a:p>
            <a:pPr lvl="3" marL="1728000" indent="-216000">
              <a:spcBef>
                <a:spcPts val="567"/>
              </a:spcBef>
              <a:buClr>
                <a:srgbClr val="000000"/>
              </a:buClr>
              <a:buSzPct val="75000"/>
              <a:buFont typeface="Symbol" charset="2"/>
              <a:buChar char=""/>
            </a:pPr>
            <a:r>
              <a:rPr b="0" lang="zh-CN" sz="1600" strike="noStrike" u="none">
                <a:solidFill>
                  <a:schemeClr val="dk1"/>
                </a:solidFill>
                <a:uFillTx/>
                <a:latin typeface="Arial"/>
              </a:rPr>
              <a:t>第四提纲级别</a:t>
            </a:r>
            <a:endParaRPr b="0" lang="de-DE" sz="1600" strike="noStrike" u="none">
              <a:solidFill>
                <a:schemeClr val="dk1"/>
              </a:solidFill>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chemeClr val="dk1"/>
                </a:solidFill>
                <a:uFillTx/>
                <a:latin typeface="Arial"/>
              </a:rPr>
              <a:t>第五提纲级别</a:t>
            </a:r>
            <a:endParaRPr b="0" lang="de-DE" sz="2000" strike="noStrike" u="none">
              <a:solidFill>
                <a:schemeClr val="dk1"/>
              </a:solidFill>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chemeClr val="dk1"/>
                </a:solidFill>
                <a:uFillTx/>
                <a:latin typeface="Arial"/>
              </a:rPr>
              <a:t>第六提纲级别</a:t>
            </a:r>
            <a:endParaRPr b="0" lang="de-DE" sz="2000" strike="noStrike" u="none">
              <a:solidFill>
                <a:schemeClr val="dk1"/>
              </a:solidFill>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chemeClr val="dk1"/>
                </a:solidFill>
                <a:uFillTx/>
                <a:latin typeface="Arial"/>
              </a:rPr>
              <a:t>第七提纲级别</a:t>
            </a:r>
            <a:endParaRPr b="0" lang="de-DE"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79" r:id="rId10"/>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48" name="Grafik 3" descr=""/>
          <p:cNvPicPr/>
          <p:nvPr/>
        </p:nvPicPr>
        <p:blipFill>
          <a:blip r:embed="rId2"/>
          <a:stretch/>
        </p:blipFill>
        <p:spPr>
          <a:xfrm>
            <a:off x="10035360" y="537120"/>
            <a:ext cx="2069640" cy="827640"/>
          </a:xfrm>
          <a:prstGeom prst="rect">
            <a:avLst/>
          </a:prstGeom>
          <a:ln w="0">
            <a:noFill/>
          </a:ln>
        </p:spPr>
      </p:pic>
      <p:sp>
        <p:nvSpPr>
          <p:cNvPr id="149"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50"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pic>
        <p:nvPicPr>
          <p:cNvPr id="151" name="Bild 1" descr=""/>
          <p:cNvPicPr/>
          <p:nvPr/>
        </p:nvPicPr>
        <p:blipFill>
          <a:blip r:embed="rId5"/>
          <a:stretch/>
        </p:blipFill>
        <p:spPr>
          <a:xfrm>
            <a:off x="-52200" y="-18720"/>
            <a:ext cx="12243960" cy="6875280"/>
          </a:xfrm>
          <a:prstGeom prst="rect">
            <a:avLst/>
          </a:prstGeom>
          <a:ln w="0">
            <a:noFill/>
          </a:ln>
        </p:spPr>
      </p:pic>
      <p:sp>
        <p:nvSpPr>
          <p:cNvPr id="152" name="PlaceHolder 1"/>
          <p:cNvSpPr>
            <a:spLocks noGrp="1"/>
          </p:cNvSpPr>
          <p:nvPr>
            <p:ph type="title"/>
          </p:nvPr>
        </p:nvSpPr>
        <p:spPr>
          <a:xfrm>
            <a:off x="672120" y="496800"/>
            <a:ext cx="8945640" cy="837720"/>
          </a:xfrm>
          <a:prstGeom prst="rect">
            <a:avLst/>
          </a:prstGeom>
          <a:noFill/>
          <a:ln w="9360">
            <a:noFill/>
          </a:ln>
        </p:spPr>
        <p:txBody>
          <a:bodyPr numCol="1" spcCol="0" lIns="0" rIns="0" tIns="0" bIns="0" anchor="ctr">
            <a:noAutofit/>
          </a:bodyPr>
          <a:p>
            <a:pPr indent="0">
              <a:lnSpc>
                <a:spcPct val="100000"/>
              </a:lnSpc>
              <a:buNone/>
            </a:pPr>
            <a:r>
              <a:rPr b="1" lang="de-DE" sz="3200" strike="noStrike" u="none">
                <a:solidFill>
                  <a:schemeClr val="accent1"/>
                </a:solidFill>
                <a:uFillTx/>
                <a:latin typeface="Arial"/>
                <a:ea typeface="Verdana"/>
              </a:rPr>
              <a:t>TITELMASTERFORMAT DURCH KLICKEN BEARBEITEN</a:t>
            </a:r>
            <a:endParaRPr b="0" lang="de-DE" sz="3200" strike="noStrike" u="none">
              <a:solidFill>
                <a:schemeClr val="dk1"/>
              </a:solidFill>
              <a:uFillTx/>
              <a:latin typeface="Arial"/>
            </a:endParaRPr>
          </a:p>
        </p:txBody>
      </p:sp>
      <p:pic>
        <p:nvPicPr>
          <p:cNvPr id="153"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3120" cy="681480"/>
          </a:xfrm>
          <a:prstGeom prst="rect">
            <a:avLst/>
          </a:prstGeom>
          <a:ln w="0">
            <a:noFill/>
          </a:ln>
        </p:spPr>
      </p:pic>
      <p:grpSp>
        <p:nvGrpSpPr>
          <p:cNvPr id="154" name="Gruppierung 15"/>
          <p:cNvGrpSpPr/>
          <p:nvPr/>
        </p:nvGrpSpPr>
        <p:grpSpPr>
          <a:xfrm>
            <a:off x="9884880" y="477360"/>
            <a:ext cx="2304720" cy="869760"/>
            <a:chOff x="9884880" y="477360"/>
            <a:chExt cx="2304720" cy="869760"/>
          </a:xfrm>
        </p:grpSpPr>
        <p:sp>
          <p:nvSpPr>
            <p:cNvPr id="155" name="Rechteck 10"/>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56" name="Picture 9" descr=""/>
            <p:cNvPicPr/>
            <p:nvPr/>
          </p:nvPicPr>
          <p:blipFill>
            <a:blip r:embed="rId8"/>
            <a:stretch/>
          </p:blipFill>
          <p:spPr>
            <a:xfrm>
              <a:off x="10106280" y="487080"/>
              <a:ext cx="2014200" cy="805680"/>
            </a:xfrm>
            <a:prstGeom prst="rect">
              <a:avLst/>
            </a:prstGeom>
            <a:ln w="9525">
              <a:noFill/>
            </a:ln>
          </p:spPr>
        </p:pic>
        <p:pic>
          <p:nvPicPr>
            <p:cNvPr id="157" name="Picture 9" descr=""/>
            <p:cNvPicPr/>
            <p:nvPr/>
          </p:nvPicPr>
          <p:blipFill>
            <a:blip r:embed="rId9"/>
            <a:stretch/>
          </p:blipFill>
          <p:spPr>
            <a:xfrm>
              <a:off x="9977400" y="479880"/>
              <a:ext cx="2159640" cy="863640"/>
            </a:xfrm>
            <a:prstGeom prst="rect">
              <a:avLst/>
            </a:prstGeom>
            <a:ln w="9525">
              <a:noFill/>
            </a:ln>
          </p:spPr>
        </p:pic>
      </p:grpSp>
      <p:sp>
        <p:nvSpPr>
          <p:cNvPr id="15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CN" sz="1870" strike="noStrike" u="none">
                <a:solidFill>
                  <a:schemeClr val="dk1"/>
                </a:solidFill>
                <a:uFillTx/>
                <a:latin typeface="Arial"/>
              </a:rPr>
              <a:t>点击以编辑提纲文本格式</a:t>
            </a:r>
            <a:endParaRPr b="0" lang="de-DE" sz="1870" strike="noStrike" u="none">
              <a:solidFill>
                <a:schemeClr val="dk1"/>
              </a:solidFill>
              <a:uFillTx/>
              <a:latin typeface="Arial"/>
            </a:endParaRPr>
          </a:p>
          <a:p>
            <a:pPr lvl="1" marL="864000" indent="-324000">
              <a:spcBef>
                <a:spcPts val="1134"/>
              </a:spcBef>
              <a:buClr>
                <a:srgbClr val="000000"/>
              </a:buClr>
              <a:buSzPct val="75000"/>
              <a:buFont typeface="Symbol" charset="2"/>
              <a:buChar char=""/>
            </a:pPr>
            <a:r>
              <a:rPr b="0" lang="zh-CN" sz="1600" strike="noStrike" u="none">
                <a:solidFill>
                  <a:schemeClr val="dk1"/>
                </a:solidFill>
                <a:uFillTx/>
                <a:latin typeface="Arial"/>
              </a:rPr>
              <a:t>第二提纲级别</a:t>
            </a:r>
            <a:endParaRPr b="0" lang="de-DE" sz="1600" strike="noStrike" u="none">
              <a:solidFill>
                <a:schemeClr val="dk1"/>
              </a:solidFill>
              <a:uFillTx/>
              <a:latin typeface="Arial"/>
            </a:endParaRPr>
          </a:p>
          <a:p>
            <a:pPr lvl="2" marL="1296000" indent="-288000">
              <a:spcBef>
                <a:spcPts val="850"/>
              </a:spcBef>
              <a:buClr>
                <a:srgbClr val="000000"/>
              </a:buClr>
              <a:buSzPct val="45000"/>
              <a:buFont typeface="Wingdings" charset="2"/>
              <a:buChar char=""/>
            </a:pPr>
            <a:r>
              <a:rPr b="0" lang="zh-CN" sz="1600" strike="noStrike" u="none">
                <a:solidFill>
                  <a:schemeClr val="dk1"/>
                </a:solidFill>
                <a:uFillTx/>
                <a:latin typeface="Arial"/>
              </a:rPr>
              <a:t>第三提纲级别</a:t>
            </a:r>
            <a:endParaRPr b="0" lang="de-DE" sz="1600" strike="noStrike" u="none">
              <a:solidFill>
                <a:schemeClr val="dk1"/>
              </a:solidFill>
              <a:uFillTx/>
              <a:latin typeface="Arial"/>
            </a:endParaRPr>
          </a:p>
          <a:p>
            <a:pPr lvl="3" marL="1728000" indent="-216000">
              <a:spcBef>
                <a:spcPts val="567"/>
              </a:spcBef>
              <a:buClr>
                <a:srgbClr val="000000"/>
              </a:buClr>
              <a:buSzPct val="75000"/>
              <a:buFont typeface="Symbol" charset="2"/>
              <a:buChar char=""/>
            </a:pPr>
            <a:r>
              <a:rPr b="0" lang="zh-CN" sz="1600" strike="noStrike" u="none">
                <a:solidFill>
                  <a:schemeClr val="dk1"/>
                </a:solidFill>
                <a:uFillTx/>
                <a:latin typeface="Arial"/>
              </a:rPr>
              <a:t>第四提纲级别</a:t>
            </a:r>
            <a:endParaRPr b="0" lang="de-DE" sz="1600" strike="noStrike" u="none">
              <a:solidFill>
                <a:schemeClr val="dk1"/>
              </a:solidFill>
              <a:uFillTx/>
              <a:latin typeface="Arial"/>
            </a:endParaRPr>
          </a:p>
          <a:p>
            <a:pPr lvl="4" marL="2160000" indent="-216000">
              <a:spcBef>
                <a:spcPts val="283"/>
              </a:spcBef>
              <a:buClr>
                <a:srgbClr val="000000"/>
              </a:buClr>
              <a:buSzPct val="45000"/>
              <a:buFont typeface="Wingdings" charset="2"/>
              <a:buChar char=""/>
            </a:pPr>
            <a:r>
              <a:rPr b="0" lang="zh-CN" sz="2000" strike="noStrike" u="none">
                <a:solidFill>
                  <a:schemeClr val="dk1"/>
                </a:solidFill>
                <a:uFillTx/>
                <a:latin typeface="Arial"/>
              </a:rPr>
              <a:t>第五提纲级别</a:t>
            </a:r>
            <a:endParaRPr b="0" lang="de-DE" sz="2000" strike="noStrike" u="none">
              <a:solidFill>
                <a:schemeClr val="dk1"/>
              </a:solidFill>
              <a:uFillTx/>
              <a:latin typeface="Arial"/>
            </a:endParaRPr>
          </a:p>
          <a:p>
            <a:pPr lvl="5" marL="2592000" indent="-216000">
              <a:spcBef>
                <a:spcPts val="283"/>
              </a:spcBef>
              <a:buClr>
                <a:srgbClr val="000000"/>
              </a:buClr>
              <a:buSzPct val="45000"/>
              <a:buFont typeface="Wingdings" charset="2"/>
              <a:buChar char=""/>
            </a:pPr>
            <a:r>
              <a:rPr b="0" lang="zh-CN" sz="2000" strike="noStrike" u="none">
                <a:solidFill>
                  <a:schemeClr val="dk1"/>
                </a:solidFill>
                <a:uFillTx/>
                <a:latin typeface="Arial"/>
              </a:rPr>
              <a:t>第六提纲级别</a:t>
            </a:r>
            <a:endParaRPr b="0" lang="de-DE" sz="2000" strike="noStrike" u="none">
              <a:solidFill>
                <a:schemeClr val="dk1"/>
              </a:solidFill>
              <a:uFillTx/>
              <a:latin typeface="Arial"/>
            </a:endParaRPr>
          </a:p>
          <a:p>
            <a:pPr lvl="6" marL="3024000" indent="-216000">
              <a:spcBef>
                <a:spcPts val="283"/>
              </a:spcBef>
              <a:buClr>
                <a:srgbClr val="000000"/>
              </a:buClr>
              <a:buSzPct val="45000"/>
              <a:buFont typeface="Wingdings" charset="2"/>
              <a:buChar char=""/>
            </a:pPr>
            <a:r>
              <a:rPr b="0" lang="zh-CN" sz="2000" strike="noStrike" u="none">
                <a:solidFill>
                  <a:schemeClr val="dk1"/>
                </a:solidFill>
                <a:uFillTx/>
                <a:latin typeface="Arial"/>
              </a:rPr>
              <a:t>第七提纲级别</a:t>
            </a:r>
            <a:endParaRPr b="0" lang="de-DE"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81" r:id="rId10"/>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59" name="Grafik 3" descr=""/>
          <p:cNvPicPr/>
          <p:nvPr/>
        </p:nvPicPr>
        <p:blipFill>
          <a:blip r:embed="rId2"/>
          <a:stretch/>
        </p:blipFill>
        <p:spPr>
          <a:xfrm>
            <a:off x="10035360" y="537120"/>
            <a:ext cx="2069640" cy="827640"/>
          </a:xfrm>
          <a:prstGeom prst="rect">
            <a:avLst/>
          </a:prstGeom>
          <a:ln w="0">
            <a:noFill/>
          </a:ln>
        </p:spPr>
      </p:pic>
      <p:sp>
        <p:nvSpPr>
          <p:cNvPr id="160"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61"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pic>
        <p:nvPicPr>
          <p:cNvPr id="162" name="Bild 1" descr=""/>
          <p:cNvPicPr/>
          <p:nvPr/>
        </p:nvPicPr>
        <p:blipFill>
          <a:blip r:embed="rId5"/>
          <a:stretch/>
        </p:blipFill>
        <p:spPr>
          <a:xfrm>
            <a:off x="0" y="2160"/>
            <a:ext cx="12191760" cy="6853680"/>
          </a:xfrm>
          <a:prstGeom prst="rect">
            <a:avLst/>
          </a:prstGeom>
          <a:ln w="0">
            <a:noFill/>
          </a:ln>
        </p:spPr>
      </p:pic>
      <p:sp>
        <p:nvSpPr>
          <p:cNvPr id="163" name="PlaceHolder 1"/>
          <p:cNvSpPr>
            <a:spLocks noGrp="1"/>
          </p:cNvSpPr>
          <p:nvPr>
            <p:ph type="title"/>
          </p:nvPr>
        </p:nvSpPr>
        <p:spPr>
          <a:xfrm>
            <a:off x="672120" y="496800"/>
            <a:ext cx="8945640" cy="837720"/>
          </a:xfrm>
          <a:prstGeom prst="rect">
            <a:avLst/>
          </a:prstGeom>
          <a:noFill/>
          <a:ln w="9360">
            <a:noFill/>
          </a:ln>
        </p:spPr>
        <p:txBody>
          <a:bodyPr numCol="1" spcCol="0" lIns="0" rIns="0" tIns="0" bIns="0" anchor="ctr">
            <a:noAutofit/>
          </a:bodyPr>
          <a:p>
            <a:pPr indent="0">
              <a:lnSpc>
                <a:spcPct val="100000"/>
              </a:lnSpc>
              <a:buNone/>
            </a:pPr>
            <a:r>
              <a:rPr b="1" lang="de-DE" sz="3200" strike="noStrike" u="none">
                <a:solidFill>
                  <a:schemeClr val="accent1"/>
                </a:solidFill>
                <a:uFillTx/>
                <a:latin typeface="Arial"/>
                <a:ea typeface="Verdana"/>
              </a:rPr>
              <a:t>TITELMASTERFORMAT DURCH KLICKEN BEARBEITEN</a:t>
            </a:r>
            <a:endParaRPr b="0" lang="de-DE" sz="3200" strike="noStrike" u="none">
              <a:solidFill>
                <a:schemeClr val="dk1"/>
              </a:solidFill>
              <a:uFillTx/>
              <a:latin typeface="Arial"/>
            </a:endParaRPr>
          </a:p>
        </p:txBody>
      </p:sp>
      <p:pic>
        <p:nvPicPr>
          <p:cNvPr id="164"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3120" cy="681480"/>
          </a:xfrm>
          <a:prstGeom prst="rect">
            <a:avLst/>
          </a:prstGeom>
          <a:ln w="0">
            <a:noFill/>
          </a:ln>
        </p:spPr>
      </p:pic>
      <p:grpSp>
        <p:nvGrpSpPr>
          <p:cNvPr id="165" name="Gruppierung 15"/>
          <p:cNvGrpSpPr/>
          <p:nvPr/>
        </p:nvGrpSpPr>
        <p:grpSpPr>
          <a:xfrm>
            <a:off x="9884880" y="477360"/>
            <a:ext cx="2304720" cy="869760"/>
            <a:chOff x="9884880" y="477360"/>
            <a:chExt cx="2304720" cy="869760"/>
          </a:xfrm>
        </p:grpSpPr>
        <p:sp>
          <p:nvSpPr>
            <p:cNvPr id="166" name="Rechteck 10"/>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67" name="Picture 9" descr=""/>
            <p:cNvPicPr/>
            <p:nvPr/>
          </p:nvPicPr>
          <p:blipFill>
            <a:blip r:embed="rId8"/>
            <a:stretch/>
          </p:blipFill>
          <p:spPr>
            <a:xfrm>
              <a:off x="10106280" y="487080"/>
              <a:ext cx="2014200" cy="805680"/>
            </a:xfrm>
            <a:prstGeom prst="rect">
              <a:avLst/>
            </a:prstGeom>
            <a:ln w="9525">
              <a:noFill/>
            </a:ln>
          </p:spPr>
        </p:pic>
        <p:pic>
          <p:nvPicPr>
            <p:cNvPr id="168" name="Picture 9" descr=""/>
            <p:cNvPicPr/>
            <p:nvPr/>
          </p:nvPicPr>
          <p:blipFill>
            <a:blip r:embed="rId9"/>
            <a:stretch/>
          </p:blipFill>
          <p:spPr>
            <a:xfrm>
              <a:off x="9977400" y="479880"/>
              <a:ext cx="2159640" cy="86364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3" r:id="rId10"/>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63000">
              <a:srgbClr val="000000"/>
            </a:gs>
            <a:gs pos="96000">
              <a:srgbClr val="323232">
                <a:alpha val="0"/>
              </a:srgbClr>
            </a:gs>
          </a:gsLst>
          <a:lin ang="5400000"/>
        </a:gradFill>
      </p:bgPr>
    </p:bg>
    <p:spTree>
      <p:nvGrpSpPr>
        <p:cNvPr id="1" name=""/>
        <p:cNvGrpSpPr/>
        <p:nvPr/>
      </p:nvGrpSpPr>
      <p:grpSpPr>
        <a:xfrm>
          <a:off x="0" y="0"/>
          <a:ext cx="0" cy="0"/>
          <a:chOff x="0" y="0"/>
          <a:chExt cx="0" cy="0"/>
        </a:xfrm>
      </p:grpSpPr>
      <p:pic>
        <p:nvPicPr>
          <p:cNvPr id="169" name="Grafik 3" descr=""/>
          <p:cNvPicPr/>
          <p:nvPr/>
        </p:nvPicPr>
        <p:blipFill>
          <a:blip r:embed="rId2"/>
          <a:stretch/>
        </p:blipFill>
        <p:spPr>
          <a:xfrm>
            <a:off x="10035360" y="537120"/>
            <a:ext cx="2069640" cy="827640"/>
          </a:xfrm>
          <a:prstGeom prst="rect">
            <a:avLst/>
          </a:prstGeom>
          <a:ln w="0">
            <a:noFill/>
          </a:ln>
        </p:spPr>
      </p:pic>
      <p:sp>
        <p:nvSpPr>
          <p:cNvPr id="170"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71"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pic>
        <p:nvPicPr>
          <p:cNvPr id="172" name="Grafik 3" descr=""/>
          <p:cNvPicPr/>
          <p:nvPr/>
        </p:nvPicPr>
        <p:blipFill>
          <a:blip r:embed="rId5"/>
          <a:srcRect l="16669" t="10331" r="8571" b="0"/>
          <a:stretch/>
        </p:blipFill>
        <p:spPr>
          <a:xfrm>
            <a:off x="0" y="0"/>
            <a:ext cx="12211560" cy="6857640"/>
          </a:xfrm>
          <a:prstGeom prst="rect">
            <a:avLst/>
          </a:prstGeom>
          <a:ln w="0">
            <a:noFill/>
          </a:ln>
        </p:spPr>
      </p:pic>
      <p:sp>
        <p:nvSpPr>
          <p:cNvPr id="173" name="PlaceHolder 1"/>
          <p:cNvSpPr>
            <a:spLocks noGrp="1"/>
          </p:cNvSpPr>
          <p:nvPr>
            <p:ph type="title"/>
          </p:nvPr>
        </p:nvSpPr>
        <p:spPr>
          <a:xfrm>
            <a:off x="672120" y="496800"/>
            <a:ext cx="8945640" cy="837720"/>
          </a:xfrm>
          <a:prstGeom prst="rect">
            <a:avLst/>
          </a:prstGeom>
          <a:noFill/>
          <a:ln w="9360">
            <a:noFill/>
          </a:ln>
        </p:spPr>
        <p:txBody>
          <a:bodyPr numCol="1" spcCol="0" lIns="0" rIns="0" tIns="0" bIns="0" anchor="ctr">
            <a:noAutofit/>
          </a:bodyPr>
          <a:p>
            <a:pPr indent="0">
              <a:lnSpc>
                <a:spcPct val="100000"/>
              </a:lnSpc>
              <a:buNone/>
            </a:pPr>
            <a:r>
              <a:rPr b="1" lang="de-DE" sz="3200" strike="noStrike" u="none">
                <a:solidFill>
                  <a:schemeClr val="accent1"/>
                </a:solidFill>
                <a:uFillTx/>
                <a:latin typeface="Arial"/>
                <a:ea typeface="Verdana"/>
              </a:rPr>
              <a:t>TITELMASTERFORMAT DURCH KLICKEN BEARBEITEN</a:t>
            </a:r>
            <a:endParaRPr b="0" lang="de-DE" sz="3200" strike="noStrike" u="none">
              <a:solidFill>
                <a:schemeClr val="dk1"/>
              </a:solidFill>
              <a:uFillTx/>
              <a:latin typeface="Arial"/>
            </a:endParaRPr>
          </a:p>
        </p:txBody>
      </p:sp>
      <p:pic>
        <p:nvPicPr>
          <p:cNvPr id="174" name="Bild 12" descr=""/>
          <p:cNvPicPr/>
          <p:nvPr/>
        </p:nvPicPr>
        <p:blipFill>
          <a:blip r:embed="rId6">
            <a:extLst>
              <a:ext uri="{96DAC541-7B7A-43D3-8B79-37D633B846F1}">
                <asvg:svgBlip xmlns:asvg="http://schemas.microsoft.com/office/drawing/2016/SVG/main" r:embed="rId7"/>
              </a:ext>
            </a:extLst>
          </a:blip>
          <a:stretch/>
        </p:blipFill>
        <p:spPr>
          <a:xfrm>
            <a:off x="672120" y="5663880"/>
            <a:ext cx="11193120" cy="681480"/>
          </a:xfrm>
          <a:prstGeom prst="rect">
            <a:avLst/>
          </a:prstGeom>
          <a:ln w="0">
            <a:noFill/>
          </a:ln>
        </p:spPr>
      </p:pic>
      <p:pic>
        <p:nvPicPr>
          <p:cNvPr id="175" name="Grafik 5" descr=""/>
          <p:cNvPicPr/>
          <p:nvPr/>
        </p:nvPicPr>
        <p:blipFill>
          <a:blip r:embed="rId8"/>
          <a:stretch/>
        </p:blipFill>
        <p:spPr>
          <a:xfrm>
            <a:off x="7261200" y="1347480"/>
            <a:ext cx="4777200" cy="4782240"/>
          </a:xfrm>
          <a:prstGeom prst="rect">
            <a:avLst/>
          </a:prstGeom>
          <a:ln w="0">
            <a:noFill/>
          </a:ln>
        </p:spPr>
      </p:pic>
      <p:grpSp>
        <p:nvGrpSpPr>
          <p:cNvPr id="176" name="Gruppierung 15"/>
          <p:cNvGrpSpPr/>
          <p:nvPr/>
        </p:nvGrpSpPr>
        <p:grpSpPr>
          <a:xfrm>
            <a:off x="9884880" y="477360"/>
            <a:ext cx="2304720" cy="869760"/>
            <a:chOff x="9884880" y="477360"/>
            <a:chExt cx="2304720" cy="869760"/>
          </a:xfrm>
        </p:grpSpPr>
        <p:sp>
          <p:nvSpPr>
            <p:cNvPr id="177" name="Rechteck 12"/>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78" name="Picture 9" descr=""/>
            <p:cNvPicPr/>
            <p:nvPr/>
          </p:nvPicPr>
          <p:blipFill>
            <a:blip r:embed="rId9"/>
            <a:stretch/>
          </p:blipFill>
          <p:spPr>
            <a:xfrm>
              <a:off x="10106280" y="487080"/>
              <a:ext cx="2014200" cy="805680"/>
            </a:xfrm>
            <a:prstGeom prst="rect">
              <a:avLst/>
            </a:prstGeom>
            <a:ln w="9525">
              <a:noFill/>
            </a:ln>
          </p:spPr>
        </p:pic>
        <p:pic>
          <p:nvPicPr>
            <p:cNvPr id="179" name="Picture 9" descr=""/>
            <p:cNvPicPr/>
            <p:nvPr/>
          </p:nvPicPr>
          <p:blipFill>
            <a:blip r:embed="rId10"/>
            <a:stretch/>
          </p:blipFill>
          <p:spPr>
            <a:xfrm>
              <a:off x="9977400" y="479880"/>
              <a:ext cx="2159640" cy="863640"/>
            </a:xfrm>
            <a:prstGeom prst="rect">
              <a:avLst/>
            </a:prstGeom>
            <a:ln w="9525">
              <a:noFill/>
            </a:ln>
          </p:spPr>
        </p:pic>
      </p:grpSp>
      <p:sp>
        <p:nvSpPr>
          <p:cNvPr id="18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CN" sz="1870" strike="noStrike" u="none">
                <a:solidFill>
                  <a:schemeClr val="dk1"/>
                </a:solidFill>
                <a:uFillTx/>
                <a:latin typeface="Arial"/>
              </a:rPr>
              <a:t>点击以编辑提纲文本格式</a:t>
            </a:r>
            <a:endParaRPr b="0" lang="de-DE" sz="1870" strike="noStrike" u="none">
              <a:solidFill>
                <a:schemeClr val="dk1"/>
              </a:solidFill>
              <a:uFillTx/>
              <a:latin typeface="Arial"/>
            </a:endParaRPr>
          </a:p>
          <a:p>
            <a:pPr lvl="1" marL="864000" indent="-324000">
              <a:spcBef>
                <a:spcPts val="1134"/>
              </a:spcBef>
              <a:buClr>
                <a:srgbClr val="ffffff"/>
              </a:buClr>
              <a:buSzPct val="75000"/>
              <a:buFont typeface="Symbol" charset="2"/>
              <a:buChar char=""/>
            </a:pPr>
            <a:r>
              <a:rPr b="0" lang="zh-CN" sz="1600" strike="noStrike" u="none">
                <a:solidFill>
                  <a:schemeClr val="dk1"/>
                </a:solidFill>
                <a:uFillTx/>
                <a:latin typeface="Arial"/>
              </a:rPr>
              <a:t>第二提纲级别</a:t>
            </a:r>
            <a:endParaRPr b="0" lang="de-DE" sz="1600" strike="noStrike" u="none">
              <a:solidFill>
                <a:schemeClr val="dk1"/>
              </a:solidFill>
              <a:uFillTx/>
              <a:latin typeface="Arial"/>
            </a:endParaRPr>
          </a:p>
          <a:p>
            <a:pPr lvl="2" marL="1296000" indent="-288000">
              <a:spcBef>
                <a:spcPts val="850"/>
              </a:spcBef>
              <a:buClr>
                <a:srgbClr val="ffffff"/>
              </a:buClr>
              <a:buSzPct val="45000"/>
              <a:buFont typeface="Wingdings" charset="2"/>
              <a:buChar char=""/>
            </a:pPr>
            <a:r>
              <a:rPr b="0" lang="zh-CN" sz="1600" strike="noStrike" u="none">
                <a:solidFill>
                  <a:schemeClr val="dk1"/>
                </a:solidFill>
                <a:uFillTx/>
                <a:latin typeface="Arial"/>
              </a:rPr>
              <a:t>第三提纲级别</a:t>
            </a:r>
            <a:endParaRPr b="0" lang="de-DE" sz="1600" strike="noStrike" u="none">
              <a:solidFill>
                <a:schemeClr val="dk1"/>
              </a:solidFill>
              <a:uFillTx/>
              <a:latin typeface="Arial"/>
            </a:endParaRPr>
          </a:p>
          <a:p>
            <a:pPr lvl="3" marL="1728000" indent="-216000">
              <a:spcBef>
                <a:spcPts val="567"/>
              </a:spcBef>
              <a:buClr>
                <a:srgbClr val="ffffff"/>
              </a:buClr>
              <a:buSzPct val="75000"/>
              <a:buFont typeface="Symbol" charset="2"/>
              <a:buChar char=""/>
            </a:pPr>
            <a:r>
              <a:rPr b="0" lang="zh-CN" sz="1600" strike="noStrike" u="none">
                <a:solidFill>
                  <a:schemeClr val="dk1"/>
                </a:solidFill>
                <a:uFillTx/>
                <a:latin typeface="Arial"/>
              </a:rPr>
              <a:t>第四提纲级别</a:t>
            </a:r>
            <a:endParaRPr b="0" lang="de-DE" sz="1600" strike="noStrike" u="none">
              <a:solidFill>
                <a:schemeClr val="dk1"/>
              </a:solidFill>
              <a:uFillTx/>
              <a:latin typeface="Arial"/>
            </a:endParaRPr>
          </a:p>
          <a:p>
            <a:pPr lvl="4" marL="2160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第五提纲级别</a:t>
            </a:r>
            <a:endParaRPr b="0" lang="de-DE" sz="2000" strike="noStrike" u="none">
              <a:solidFill>
                <a:schemeClr val="dk1"/>
              </a:solidFill>
              <a:uFillTx/>
              <a:latin typeface="Arial"/>
            </a:endParaRPr>
          </a:p>
          <a:p>
            <a:pPr lvl="5" marL="2592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第六提纲级别</a:t>
            </a:r>
            <a:endParaRPr b="0" lang="de-DE" sz="2000" strike="noStrike" u="none">
              <a:solidFill>
                <a:schemeClr val="dk1"/>
              </a:solidFill>
              <a:uFillTx/>
              <a:latin typeface="Arial"/>
            </a:endParaRPr>
          </a:p>
          <a:p>
            <a:pPr lvl="6" marL="3024000" indent="-216000">
              <a:spcBef>
                <a:spcPts val="283"/>
              </a:spcBef>
              <a:buClr>
                <a:srgbClr val="ffffff"/>
              </a:buClr>
              <a:buSzPct val="45000"/>
              <a:buFont typeface="Wingdings" charset="2"/>
              <a:buChar char=""/>
            </a:pPr>
            <a:r>
              <a:rPr b="0" lang="zh-CN" sz="2000" strike="noStrike" u="none">
                <a:solidFill>
                  <a:schemeClr val="dk1"/>
                </a:solidFill>
                <a:uFillTx/>
                <a:latin typeface="Arial"/>
              </a:rPr>
              <a:t>第七提纲级别</a:t>
            </a:r>
            <a:endParaRPr b="0" lang="de-DE" sz="2000" strike="noStrike" u="none">
              <a:solidFill>
                <a:schemeClr val="dk1"/>
              </a:solidFill>
              <a:uFillTx/>
              <a:latin typeface="Arial"/>
            </a:endParaRPr>
          </a:p>
        </p:txBody>
      </p:sp>
    </p:spTree>
  </p:cSld>
  <p:clrMap bg1="lt1" tx1="dk1" bg2="lt2" tx2="dk2" accent1="accent1" accent2="accent2" accent3="accent3" accent4="accent4" accent5="accent5" accent6="accent6" hlink="hlink" folHlink="folHlink"/>
  <p:sldLayoutIdLst>
    <p:sldLayoutId id="2147483685" r:id="rId11"/>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 name="Grafik 3" descr=""/>
          <p:cNvPicPr/>
          <p:nvPr/>
        </p:nvPicPr>
        <p:blipFill>
          <a:blip r:embed="rId2"/>
          <a:stretch/>
        </p:blipFill>
        <p:spPr>
          <a:xfrm>
            <a:off x="10035360" y="537120"/>
            <a:ext cx="2069640" cy="827640"/>
          </a:xfrm>
          <a:prstGeom prst="rect">
            <a:avLst/>
          </a:prstGeom>
          <a:ln w="0">
            <a:noFill/>
          </a:ln>
        </p:spPr>
      </p:pic>
      <p:sp>
        <p:nvSpPr>
          <p:cNvPr id="13"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4"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15" name="Rechteck 13"/>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dk1"/>
              </a:solidFill>
              <a:uFillTx/>
              <a:latin typeface="Arial"/>
            </a:endParaRPr>
          </a:p>
        </p:txBody>
      </p:sp>
      <p:sp>
        <p:nvSpPr>
          <p:cNvPr id="16" name="PlaceHolder 1"/>
          <p:cNvSpPr>
            <a:spLocks noGrp="1"/>
          </p:cNvSpPr>
          <p:nvPr>
            <p:ph type="title"/>
          </p:nvPr>
        </p:nvSpPr>
        <p:spPr>
          <a:xfrm>
            <a:off x="672120" y="496800"/>
            <a:ext cx="8962560" cy="837720"/>
          </a:xfrm>
          <a:prstGeom prst="rect">
            <a:avLst/>
          </a:prstGeom>
          <a:noFill/>
          <a:ln w="9360">
            <a:noFill/>
          </a:ln>
        </p:spPr>
        <p:txBody>
          <a:bodyPr numCol="1" spcCol="0" lIns="0" rIns="0" tIns="0" bIns="0" anchor="ctr">
            <a:noAutofit/>
          </a:bodyPr>
          <a:p>
            <a:pPr indent="0">
              <a:lnSpc>
                <a:spcPct val="100000"/>
              </a:lnSpc>
              <a:buNone/>
            </a:pPr>
            <a:r>
              <a:rPr b="1" lang="de-DE" sz="3200" strike="noStrike" u="none">
                <a:solidFill>
                  <a:schemeClr val="dk2"/>
                </a:solidFill>
                <a:uFillTx/>
                <a:latin typeface="Arial"/>
                <a:ea typeface="Verdana"/>
              </a:rPr>
              <a:t>TITELMASTERFORMAT DURCH KLICKEN BEARBEITEN</a:t>
            </a:r>
            <a:endParaRPr b="0" lang="de-DE" sz="3200" strike="noStrike" u="none">
              <a:solidFill>
                <a:schemeClr val="dk1"/>
              </a:solidFill>
              <a:uFillTx/>
              <a:latin typeface="Arial"/>
            </a:endParaRPr>
          </a:p>
        </p:txBody>
      </p:sp>
      <p:pic>
        <p:nvPicPr>
          <p:cNvPr id="17" name="Grafik 10" descr=""/>
          <p:cNvPicPr/>
          <p:nvPr/>
        </p:nvPicPr>
        <p:blipFill>
          <a:blip r:embed="rId5">
            <a:extLst>
              <a:ext uri="{96DAC541-7B7A-43D3-8B79-37D633B846F1}">
                <asvg:svgBlip xmlns:asvg="http://schemas.microsoft.com/office/drawing/2016/SVG/main" r:embed="rId6"/>
              </a:ext>
            </a:extLst>
          </a:blip>
          <a:stretch/>
        </p:blipFill>
        <p:spPr>
          <a:xfrm>
            <a:off x="672120" y="5663880"/>
            <a:ext cx="11191680" cy="681480"/>
          </a:xfrm>
          <a:prstGeom prst="rect">
            <a:avLst/>
          </a:prstGeom>
          <a:ln w="0">
            <a:noFill/>
          </a:ln>
        </p:spPr>
      </p:pic>
      <p:sp>
        <p:nvSpPr>
          <p:cNvPr id="18" name="PlaceHolder 2"/>
          <p:cNvSpPr>
            <a:spLocks noGrp="1"/>
          </p:cNvSpPr>
          <p:nvPr>
            <p:ph type="body"/>
          </p:nvPr>
        </p:nvSpPr>
        <p:spPr>
          <a:xfrm>
            <a:off x="671040" y="2517840"/>
            <a:ext cx="5725080" cy="626040"/>
          </a:xfrm>
          <a:prstGeom prst="rect">
            <a:avLst/>
          </a:prstGeom>
          <a:noFill/>
          <a:ln w="9360">
            <a:noFill/>
          </a:ln>
        </p:spPr>
        <p:txBody>
          <a:bodyPr numCol="1" spcCol="0" lIns="0" rIns="0" tIns="45720" bIns="45720" anchor="t">
            <a:noAutofit/>
          </a:bodyPr>
          <a:p>
            <a:pPr indent="0">
              <a:lnSpc>
                <a:spcPct val="100000"/>
              </a:lnSpc>
              <a:spcBef>
                <a:spcPts val="275"/>
              </a:spcBef>
              <a:buNone/>
              <a:tabLst>
                <a:tab algn="l" pos="0"/>
              </a:tabLst>
            </a:pPr>
            <a:r>
              <a:rPr b="0" lang="de-DE" sz="1600" strike="noStrike" u="none">
                <a:solidFill>
                  <a:schemeClr val="dk2"/>
                </a:solidFill>
                <a:uFillTx/>
                <a:latin typeface="Arial"/>
                <a:ea typeface="Verdana"/>
              </a:rPr>
              <a:t>Mastertextformat bearbeiten</a:t>
            </a:r>
            <a:endParaRPr b="0" lang="de-DE" sz="1600" strike="noStrike" u="none">
              <a:solidFill>
                <a:schemeClr val="dk1"/>
              </a:solidFill>
              <a:uFillTx/>
              <a:latin typeface="Arial"/>
            </a:endParaRPr>
          </a:p>
        </p:txBody>
      </p:sp>
      <p:grpSp>
        <p:nvGrpSpPr>
          <p:cNvPr id="19" name="Gruppierung 15"/>
          <p:cNvGrpSpPr/>
          <p:nvPr/>
        </p:nvGrpSpPr>
        <p:grpSpPr>
          <a:xfrm>
            <a:off x="9884880" y="477360"/>
            <a:ext cx="2304720" cy="869760"/>
            <a:chOff x="9884880" y="477360"/>
            <a:chExt cx="2304720" cy="869760"/>
          </a:xfrm>
        </p:grpSpPr>
        <p:sp>
          <p:nvSpPr>
            <p:cNvPr id="20" name="Rechteck 12"/>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21" name="Picture 9" descr=""/>
            <p:cNvPicPr/>
            <p:nvPr/>
          </p:nvPicPr>
          <p:blipFill>
            <a:blip r:embed="rId7"/>
            <a:stretch/>
          </p:blipFill>
          <p:spPr>
            <a:xfrm>
              <a:off x="10106280" y="487080"/>
              <a:ext cx="2014200" cy="805680"/>
            </a:xfrm>
            <a:prstGeom prst="rect">
              <a:avLst/>
            </a:prstGeom>
            <a:ln w="9525">
              <a:noFill/>
            </a:ln>
          </p:spPr>
        </p:pic>
        <p:pic>
          <p:nvPicPr>
            <p:cNvPr id="22" name="Picture 9" descr=""/>
            <p:cNvPicPr/>
            <p:nvPr/>
          </p:nvPicPr>
          <p:blipFill>
            <a:blip r:embed="rId8"/>
            <a:stretch/>
          </p:blipFill>
          <p:spPr>
            <a:xfrm>
              <a:off x="9977400" y="479880"/>
              <a:ext cx="2159640" cy="86364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51" r:id="rId9"/>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81" name="Grafik 3" descr=""/>
          <p:cNvPicPr/>
          <p:nvPr/>
        </p:nvPicPr>
        <p:blipFill>
          <a:blip r:embed="rId2"/>
          <a:stretch/>
        </p:blipFill>
        <p:spPr>
          <a:xfrm>
            <a:off x="10035360" y="537120"/>
            <a:ext cx="2069640" cy="827640"/>
          </a:xfrm>
          <a:prstGeom prst="rect">
            <a:avLst/>
          </a:prstGeom>
          <a:ln w="0">
            <a:noFill/>
          </a:ln>
        </p:spPr>
      </p:pic>
      <p:sp>
        <p:nvSpPr>
          <p:cNvPr id="182" name="Rectangle 8" hidden="1"/>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183"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184" name="Rechteck 13"/>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rgbClr val="00715e"/>
              </a:solidFill>
              <a:uFillTx/>
              <a:latin typeface="Arial"/>
            </a:endParaRPr>
          </a:p>
        </p:txBody>
      </p:sp>
      <p:sp>
        <p:nvSpPr>
          <p:cNvPr id="185" name="PlaceHolder 1"/>
          <p:cNvSpPr>
            <a:spLocks noGrp="1"/>
          </p:cNvSpPr>
          <p:nvPr>
            <p:ph type="title"/>
          </p:nvPr>
        </p:nvSpPr>
        <p:spPr>
          <a:xfrm>
            <a:off x="672120" y="496800"/>
            <a:ext cx="8962560" cy="837720"/>
          </a:xfrm>
          <a:prstGeom prst="rect">
            <a:avLst/>
          </a:prstGeom>
          <a:noFill/>
          <a:ln w="9360">
            <a:noFill/>
          </a:ln>
        </p:spPr>
        <p:txBody>
          <a:bodyPr numCol="1" spcCol="0" lIns="0" rIns="0" tIns="0" bIns="0" anchor="ctr">
            <a:noAutofit/>
          </a:bodyPr>
          <a:p>
            <a:pPr indent="0">
              <a:lnSpc>
                <a:spcPct val="100000"/>
              </a:lnSpc>
              <a:buNone/>
            </a:pPr>
            <a:r>
              <a:rPr b="1" lang="de-DE" sz="3200" strike="noStrike" u="none">
                <a:solidFill>
                  <a:srgbClr val="fdca00"/>
                </a:solidFill>
                <a:uFillTx/>
                <a:latin typeface="Arial"/>
                <a:ea typeface="Verdana"/>
              </a:rPr>
              <a:t>TITELMASTERFORMAT DURCH KLICKEN BEARBEITEN</a:t>
            </a:r>
            <a:endParaRPr b="0" lang="de-DE" sz="3200" strike="noStrike" u="none">
              <a:solidFill>
                <a:schemeClr val="dk1"/>
              </a:solidFill>
              <a:uFillTx/>
              <a:latin typeface="Arial"/>
            </a:endParaRPr>
          </a:p>
        </p:txBody>
      </p:sp>
      <p:pic>
        <p:nvPicPr>
          <p:cNvPr id="186" name="Bild 12" descr=""/>
          <p:cNvPicPr/>
          <p:nvPr/>
        </p:nvPicPr>
        <p:blipFill>
          <a:blip r:embed="rId5">
            <a:extLst>
              <a:ext uri="{96DAC541-7B7A-43D3-8B79-37D633B846F1}">
                <asvg:svgBlip xmlns:asvg="http://schemas.microsoft.com/office/drawing/2016/SVG/main" r:embed="rId6"/>
              </a:ext>
            </a:extLst>
          </a:blip>
          <a:stretch/>
        </p:blipFill>
        <p:spPr>
          <a:xfrm>
            <a:off x="672120" y="5663880"/>
            <a:ext cx="11193120" cy="681480"/>
          </a:xfrm>
          <a:prstGeom prst="rect">
            <a:avLst/>
          </a:prstGeom>
          <a:ln w="0">
            <a:noFill/>
          </a:ln>
        </p:spPr>
      </p:pic>
      <p:grpSp>
        <p:nvGrpSpPr>
          <p:cNvPr id="187" name="Gruppierung 15"/>
          <p:cNvGrpSpPr/>
          <p:nvPr/>
        </p:nvGrpSpPr>
        <p:grpSpPr>
          <a:xfrm>
            <a:off x="9884880" y="477360"/>
            <a:ext cx="2304720" cy="869760"/>
            <a:chOff x="9884880" y="477360"/>
            <a:chExt cx="2304720" cy="869760"/>
          </a:xfrm>
        </p:grpSpPr>
        <p:sp>
          <p:nvSpPr>
            <p:cNvPr id="188" name="Rechteck 10"/>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189" name="Picture 9" descr=""/>
            <p:cNvPicPr/>
            <p:nvPr/>
          </p:nvPicPr>
          <p:blipFill>
            <a:blip r:embed="rId7"/>
            <a:stretch/>
          </p:blipFill>
          <p:spPr>
            <a:xfrm>
              <a:off x="10106280" y="487080"/>
              <a:ext cx="2014200" cy="805680"/>
            </a:xfrm>
            <a:prstGeom prst="rect">
              <a:avLst/>
            </a:prstGeom>
            <a:ln w="9525">
              <a:noFill/>
            </a:ln>
          </p:spPr>
        </p:pic>
        <p:pic>
          <p:nvPicPr>
            <p:cNvPr id="190" name="Picture 9" descr=""/>
            <p:cNvPicPr/>
            <p:nvPr/>
          </p:nvPicPr>
          <p:blipFill>
            <a:blip r:embed="rId8"/>
            <a:stretch/>
          </p:blipFill>
          <p:spPr>
            <a:xfrm>
              <a:off x="9977400" y="479880"/>
              <a:ext cx="2159640" cy="86364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87" r:id="rId9"/>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3" name="Grafik 3" descr=""/>
          <p:cNvPicPr/>
          <p:nvPr/>
        </p:nvPicPr>
        <p:blipFill>
          <a:blip r:embed="rId2"/>
          <a:stretch/>
        </p:blipFill>
        <p:spPr>
          <a:xfrm>
            <a:off x="10035360" y="537120"/>
            <a:ext cx="2069640" cy="827640"/>
          </a:xfrm>
          <a:prstGeom prst="rect">
            <a:avLst/>
          </a:prstGeom>
          <a:ln w="0">
            <a:noFill/>
          </a:ln>
        </p:spPr>
      </p:pic>
      <p:sp>
        <p:nvSpPr>
          <p:cNvPr id="24"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2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26" name="Rechteck 8"/>
          <p:cNvSpPr/>
          <p:nvPr/>
        </p:nvSpPr>
        <p:spPr>
          <a:xfrm>
            <a:off x="0" y="0"/>
            <a:ext cx="1219176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dk2"/>
              </a:solidFill>
              <a:uFillTx/>
              <a:latin typeface="Arial"/>
            </a:endParaRPr>
          </a:p>
        </p:txBody>
      </p:sp>
      <p:sp>
        <p:nvSpPr>
          <p:cNvPr id="27" name="PlaceHolder 1"/>
          <p:cNvSpPr>
            <a:spLocks noGrp="1"/>
          </p:cNvSpPr>
          <p:nvPr>
            <p:ph type="title"/>
          </p:nvPr>
        </p:nvSpPr>
        <p:spPr>
          <a:xfrm>
            <a:off x="672120" y="496800"/>
            <a:ext cx="8962560" cy="837720"/>
          </a:xfrm>
          <a:prstGeom prst="rect">
            <a:avLst/>
          </a:prstGeom>
          <a:noFill/>
          <a:ln w="9360">
            <a:noFill/>
          </a:ln>
        </p:spPr>
        <p:txBody>
          <a:bodyPr numCol="1" spcCol="0" lIns="0" rIns="0" tIns="0" bIns="0" anchor="ctr">
            <a:noAutofit/>
          </a:bodyPr>
          <a:p>
            <a:pPr indent="0">
              <a:lnSpc>
                <a:spcPct val="100000"/>
              </a:lnSpc>
              <a:buNone/>
            </a:pPr>
            <a:r>
              <a:rPr b="1" lang="de-DE" sz="2800" strike="noStrike" u="none">
                <a:solidFill>
                  <a:schemeClr val="accent1"/>
                </a:solidFill>
                <a:uFillTx/>
                <a:latin typeface="Arial"/>
                <a:ea typeface="Verdana"/>
              </a:rPr>
              <a:t>TITELMASTERFORMAT DURCH KLICKEN BEARBEITEN</a:t>
            </a:r>
            <a:endParaRPr b="0" lang="de-DE" sz="2800" strike="noStrike" u="none">
              <a:solidFill>
                <a:schemeClr val="dk1"/>
              </a:solidFill>
              <a:uFillTx/>
              <a:latin typeface="Arial"/>
            </a:endParaRPr>
          </a:p>
        </p:txBody>
      </p:sp>
      <p:pic>
        <p:nvPicPr>
          <p:cNvPr id="28" name="Bild 12" descr=""/>
          <p:cNvPicPr/>
          <p:nvPr/>
        </p:nvPicPr>
        <p:blipFill>
          <a:blip r:embed="rId5">
            <a:extLst>
              <a:ext uri="{96DAC541-7B7A-43D3-8B79-37D633B846F1}">
                <asvg:svgBlip xmlns:asvg="http://schemas.microsoft.com/office/drawing/2016/SVG/main" r:embed="rId6"/>
              </a:ext>
            </a:extLst>
          </a:blip>
          <a:stretch/>
        </p:blipFill>
        <p:spPr>
          <a:xfrm>
            <a:off x="672120" y="6192000"/>
            <a:ext cx="11193120" cy="495000"/>
          </a:xfrm>
          <a:prstGeom prst="rect">
            <a:avLst/>
          </a:prstGeom>
          <a:ln w="0">
            <a:noFill/>
          </a:ln>
        </p:spPr>
      </p:pic>
      <p:grpSp>
        <p:nvGrpSpPr>
          <p:cNvPr id="29" name="Gruppierung 15"/>
          <p:cNvGrpSpPr/>
          <p:nvPr/>
        </p:nvGrpSpPr>
        <p:grpSpPr>
          <a:xfrm>
            <a:off x="9884880" y="477360"/>
            <a:ext cx="2304720" cy="869760"/>
            <a:chOff x="9884880" y="477360"/>
            <a:chExt cx="2304720" cy="869760"/>
          </a:xfrm>
        </p:grpSpPr>
        <p:sp>
          <p:nvSpPr>
            <p:cNvPr id="30" name="Rechteck 9"/>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31" name="Picture 9" descr=""/>
            <p:cNvPicPr/>
            <p:nvPr/>
          </p:nvPicPr>
          <p:blipFill>
            <a:blip r:embed="rId7"/>
            <a:stretch/>
          </p:blipFill>
          <p:spPr>
            <a:xfrm>
              <a:off x="10106280" y="487080"/>
              <a:ext cx="2014200" cy="805680"/>
            </a:xfrm>
            <a:prstGeom prst="rect">
              <a:avLst/>
            </a:prstGeom>
            <a:ln w="9525">
              <a:noFill/>
            </a:ln>
          </p:spPr>
        </p:pic>
        <p:pic>
          <p:nvPicPr>
            <p:cNvPr id="32" name="Picture 9" descr=""/>
            <p:cNvPicPr/>
            <p:nvPr/>
          </p:nvPicPr>
          <p:blipFill>
            <a:blip r:embed="rId8"/>
            <a:stretch/>
          </p:blipFill>
          <p:spPr>
            <a:xfrm>
              <a:off x="9977400" y="479880"/>
              <a:ext cx="2159640" cy="86364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53" r:id="rId9"/>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3" name="Grafik 3" descr=""/>
          <p:cNvPicPr/>
          <p:nvPr/>
        </p:nvPicPr>
        <p:blipFill>
          <a:blip r:embed="rId2"/>
          <a:stretch/>
        </p:blipFill>
        <p:spPr>
          <a:xfrm>
            <a:off x="10035360" y="537120"/>
            <a:ext cx="2069640" cy="827640"/>
          </a:xfrm>
          <a:prstGeom prst="rect">
            <a:avLst/>
          </a:prstGeom>
          <a:ln w="0">
            <a:noFill/>
          </a:ln>
        </p:spPr>
      </p:pic>
      <p:sp>
        <p:nvSpPr>
          <p:cNvPr id="34"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3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36" name="Rechteck 8"/>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dk1"/>
              </a:solidFill>
              <a:uFillTx/>
              <a:latin typeface="Arial"/>
            </a:endParaRPr>
          </a:p>
        </p:txBody>
      </p:sp>
      <p:sp>
        <p:nvSpPr>
          <p:cNvPr id="37" name="PlaceHolder 1"/>
          <p:cNvSpPr>
            <a:spLocks noGrp="1"/>
          </p:cNvSpPr>
          <p:nvPr>
            <p:ph type="title"/>
          </p:nvPr>
        </p:nvSpPr>
        <p:spPr>
          <a:xfrm>
            <a:off x="672120" y="496800"/>
            <a:ext cx="8962560" cy="837720"/>
          </a:xfrm>
          <a:prstGeom prst="rect">
            <a:avLst/>
          </a:prstGeom>
          <a:noFill/>
          <a:ln w="9360">
            <a:noFill/>
          </a:ln>
        </p:spPr>
        <p:txBody>
          <a:bodyPr numCol="1" spcCol="0" lIns="0" rIns="0" tIns="0" bIns="0" anchor="ctr">
            <a:noAutofit/>
          </a:bodyPr>
          <a:p>
            <a:pPr indent="0">
              <a:lnSpc>
                <a:spcPct val="100000"/>
              </a:lnSpc>
              <a:buNone/>
            </a:pPr>
            <a:r>
              <a:rPr b="1" lang="de-DE" sz="2800" strike="noStrike" u="none">
                <a:solidFill>
                  <a:schemeClr val="dk2"/>
                </a:solidFill>
                <a:uFillTx/>
                <a:latin typeface="Arial"/>
                <a:ea typeface="Verdana"/>
              </a:rPr>
              <a:t>TITELMASTERFORMAT DURCH KLICKEN BEARBEITEN</a:t>
            </a:r>
            <a:endParaRPr b="0" lang="de-DE" sz="2800" strike="noStrike" u="none">
              <a:solidFill>
                <a:schemeClr val="dk1"/>
              </a:solidFill>
              <a:uFillTx/>
              <a:latin typeface="Arial"/>
            </a:endParaRPr>
          </a:p>
        </p:txBody>
      </p:sp>
      <p:pic>
        <p:nvPicPr>
          <p:cNvPr id="38" name="Bild 12" descr=""/>
          <p:cNvPicPr/>
          <p:nvPr/>
        </p:nvPicPr>
        <p:blipFill>
          <a:blip r:embed="rId5">
            <a:extLst>
              <a:ext uri="{96DAC541-7B7A-43D3-8B79-37D633B846F1}">
                <asvg:svgBlip xmlns:asvg="http://schemas.microsoft.com/office/drawing/2016/SVG/main" r:embed="rId6"/>
              </a:ext>
            </a:extLst>
          </a:blip>
          <a:stretch/>
        </p:blipFill>
        <p:spPr>
          <a:xfrm>
            <a:off x="672120" y="6192000"/>
            <a:ext cx="11193120" cy="495000"/>
          </a:xfrm>
          <a:prstGeom prst="rect">
            <a:avLst/>
          </a:prstGeom>
          <a:ln w="0">
            <a:noFill/>
          </a:ln>
        </p:spPr>
      </p:pic>
      <p:grpSp>
        <p:nvGrpSpPr>
          <p:cNvPr id="39" name="Gruppierung 15"/>
          <p:cNvGrpSpPr/>
          <p:nvPr/>
        </p:nvGrpSpPr>
        <p:grpSpPr>
          <a:xfrm>
            <a:off x="9884880" y="477360"/>
            <a:ext cx="2304720" cy="869760"/>
            <a:chOff x="9884880" y="477360"/>
            <a:chExt cx="2304720" cy="869760"/>
          </a:xfrm>
        </p:grpSpPr>
        <p:sp>
          <p:nvSpPr>
            <p:cNvPr id="40" name="Rechteck 9"/>
            <p:cNvSpPr/>
            <p:nvPr/>
          </p:nvSpPr>
          <p:spPr>
            <a:xfrm>
              <a:off x="9884880" y="477360"/>
              <a:ext cx="2304720" cy="86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pic>
          <p:nvPicPr>
            <p:cNvPr id="41" name="Picture 9" descr=""/>
            <p:cNvPicPr/>
            <p:nvPr/>
          </p:nvPicPr>
          <p:blipFill>
            <a:blip r:embed="rId7"/>
            <a:stretch/>
          </p:blipFill>
          <p:spPr>
            <a:xfrm>
              <a:off x="10106280" y="487080"/>
              <a:ext cx="2014200" cy="805680"/>
            </a:xfrm>
            <a:prstGeom prst="rect">
              <a:avLst/>
            </a:prstGeom>
            <a:ln w="9525">
              <a:noFill/>
            </a:ln>
          </p:spPr>
        </p:pic>
        <p:pic>
          <p:nvPicPr>
            <p:cNvPr id="42" name="Picture 9" descr=""/>
            <p:cNvPicPr/>
            <p:nvPr/>
          </p:nvPicPr>
          <p:blipFill>
            <a:blip r:embed="rId8"/>
            <a:stretch/>
          </p:blipFill>
          <p:spPr>
            <a:xfrm>
              <a:off x="9977400" y="479880"/>
              <a:ext cx="2159640" cy="863640"/>
            </a:xfrm>
            <a:prstGeom prst="rect">
              <a:avLst/>
            </a:prstGeom>
            <a:ln w="9525">
              <a:noFill/>
            </a:ln>
          </p:spPr>
        </p:pic>
      </p:grpSp>
    </p:spTree>
  </p:cSld>
  <p:clrMap bg1="lt1" tx1="dk1" bg2="lt2" tx2="dk2" accent1="accent1" accent2="accent2" accent3="accent3" accent4="accent4" accent5="accent5" accent6="accent6" hlink="hlink" folHlink="folHlink"/>
  <p:sldLayoutIdLst>
    <p:sldLayoutId id="2147483655" r:id="rId9"/>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3" name="Grafik 3" descr=""/>
          <p:cNvPicPr/>
          <p:nvPr/>
        </p:nvPicPr>
        <p:blipFill>
          <a:blip r:embed="rId2"/>
          <a:stretch/>
        </p:blipFill>
        <p:spPr>
          <a:xfrm>
            <a:off x="10035360" y="537120"/>
            <a:ext cx="2069640" cy="827640"/>
          </a:xfrm>
          <a:prstGeom prst="rect">
            <a:avLst/>
          </a:prstGeom>
          <a:ln w="0">
            <a:noFill/>
          </a:ln>
        </p:spPr>
      </p:pic>
      <p:sp>
        <p:nvSpPr>
          <p:cNvPr id="44"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4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46" name="PlaceHolder 1"/>
          <p:cNvSpPr>
            <a:spLocks noGrp="1"/>
          </p:cNvSpPr>
          <p:nvPr>
            <p:ph type="title"/>
          </p:nvPr>
        </p:nvSpPr>
        <p:spPr>
          <a:xfrm>
            <a:off x="672120" y="496800"/>
            <a:ext cx="8962560" cy="837720"/>
          </a:xfrm>
          <a:prstGeom prst="rect">
            <a:avLst/>
          </a:prstGeom>
          <a:noFill/>
          <a:ln w="9360">
            <a:noFill/>
          </a:ln>
        </p:spPr>
        <p:txBody>
          <a:bodyPr numCol="1" spcCol="0" lIns="0" rIns="0" tIns="0" bIns="0" anchor="ctr">
            <a:noAutofit/>
          </a:bodyPr>
          <a:p>
            <a:pPr indent="0">
              <a:lnSpc>
                <a:spcPct val="100000"/>
              </a:lnSpc>
              <a:buNone/>
            </a:pPr>
            <a:r>
              <a:rPr b="1" lang="de-DE" sz="2800" strike="noStrike" u="none">
                <a:solidFill>
                  <a:schemeClr val="dk2"/>
                </a:solidFill>
                <a:uFillTx/>
                <a:latin typeface="Arial"/>
                <a:ea typeface="Verdana"/>
              </a:rPr>
              <a:t>TITELMASTERFORMAT DURCH KLICKEN BEARBEITEN</a:t>
            </a:r>
            <a:endParaRPr b="0" lang="de-DE" sz="2800" strike="noStrike" u="none">
              <a:solidFill>
                <a:schemeClr val="dk1"/>
              </a:solidFill>
              <a:uFillTx/>
              <a:latin typeface="Arial"/>
            </a:endParaRPr>
          </a:p>
        </p:txBody>
      </p:sp>
      <p:sp>
        <p:nvSpPr>
          <p:cNvPr id="47" name="Rechteck 1"/>
          <p:cNvSpPr/>
          <p:nvPr/>
        </p:nvSpPr>
        <p:spPr>
          <a:xfrm>
            <a:off x="0" y="0"/>
            <a:ext cx="12191760" cy="43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de-DE" sz="1800" strike="noStrike" u="none">
              <a:solidFill>
                <a:schemeClr val="lt1"/>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8" name="Grafik 3" descr=""/>
          <p:cNvPicPr/>
          <p:nvPr/>
        </p:nvPicPr>
        <p:blipFill>
          <a:blip r:embed="rId2"/>
          <a:stretch/>
        </p:blipFill>
        <p:spPr>
          <a:xfrm>
            <a:off x="10035360" y="537120"/>
            <a:ext cx="2069640" cy="827640"/>
          </a:xfrm>
          <a:prstGeom prst="rect">
            <a:avLst/>
          </a:prstGeom>
          <a:ln w="0">
            <a:noFill/>
          </a:ln>
        </p:spPr>
      </p:pic>
      <p:sp>
        <p:nvSpPr>
          <p:cNvPr id="49"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50"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51" name="PlaceHolder 1"/>
          <p:cNvSpPr>
            <a:spLocks noGrp="1"/>
          </p:cNvSpPr>
          <p:nvPr>
            <p:ph type="body"/>
          </p:nvPr>
        </p:nvSpPr>
        <p:spPr>
          <a:xfrm>
            <a:off x="681480" y="1617120"/>
            <a:ext cx="10830600" cy="4445280"/>
          </a:xfrm>
          <a:prstGeom prst="rect">
            <a:avLst/>
          </a:prstGeom>
          <a:noFill/>
          <a:ln w="9360">
            <a:noFill/>
          </a:ln>
        </p:spPr>
        <p:txBody>
          <a:bodyPr numCol="1" spcCol="0" lIns="0" rIns="0" tIns="45720" bIns="45720" anchor="t">
            <a:noAutofit/>
          </a:bodyPr>
          <a:p>
            <a:pPr marL="239040" indent="-239040">
              <a:lnSpc>
                <a:spcPct val="100000"/>
              </a:lnSpc>
              <a:spcBef>
                <a:spcPts val="275"/>
              </a:spcBef>
              <a:spcAft>
                <a:spcPts val="275"/>
              </a:spcAft>
              <a:buClr>
                <a:srgbClr val="000000"/>
              </a:buClr>
              <a:buFont typeface="Arial"/>
              <a:buChar char="•"/>
            </a:pPr>
            <a:r>
              <a:rPr b="0" lang="de-DE" sz="1870" strike="noStrike" u="none">
                <a:solidFill>
                  <a:schemeClr val="dk1"/>
                </a:solidFill>
                <a:uFillTx/>
                <a:latin typeface="Arial"/>
                <a:ea typeface="Verdana"/>
              </a:rPr>
              <a:t>Erste Ebene</a:t>
            </a:r>
            <a:endParaRPr b="0" lang="de-DE" sz="1870" strike="noStrike" u="none">
              <a:solidFill>
                <a:schemeClr val="dk1"/>
              </a:solidFill>
              <a:uFillTx/>
              <a:latin typeface="Arial"/>
            </a:endParaRPr>
          </a:p>
          <a:p>
            <a:pPr lvl="1" marL="478440" indent="-239040">
              <a:lnSpc>
                <a:spcPct val="100000"/>
              </a:lnSpc>
              <a:spcBef>
                <a:spcPts val="241"/>
              </a:spcBef>
              <a:buClr>
                <a:srgbClr val="000000"/>
              </a:buClr>
              <a:buFont typeface="Arial"/>
              <a:buChar char="•"/>
            </a:pPr>
            <a:r>
              <a:rPr b="0" lang="de-DE" sz="1870" strike="noStrike" u="none">
                <a:solidFill>
                  <a:schemeClr val="dk1"/>
                </a:solidFill>
                <a:uFillTx/>
                <a:latin typeface="Arial"/>
                <a:ea typeface="Verdana"/>
              </a:rPr>
              <a:t>Zweite Ebene</a:t>
            </a:r>
            <a:endParaRPr b="0" lang="de-DE" sz="1870" strike="noStrike" u="none">
              <a:solidFill>
                <a:schemeClr val="dk1"/>
              </a:solidFill>
              <a:uFillTx/>
              <a:latin typeface="Arial"/>
            </a:endParaRPr>
          </a:p>
          <a:p>
            <a:pPr lvl="2" marL="715320" indent="-2372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Dritte Ebene</a:t>
            </a:r>
            <a:endParaRPr b="0" lang="de-DE" sz="1600" strike="noStrike" u="none">
              <a:solidFill>
                <a:schemeClr val="dk1"/>
              </a:solidFill>
              <a:uFillTx/>
              <a:latin typeface="Arial"/>
            </a:endParaRPr>
          </a:p>
          <a:p>
            <a:pPr lvl="3" marL="95472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Vierte Ebene</a:t>
            </a:r>
            <a:endParaRPr b="0" lang="de-DE" sz="1600" strike="noStrike" u="none">
              <a:solidFill>
                <a:schemeClr val="dk1"/>
              </a:solidFill>
              <a:uFillTx/>
              <a:latin typeface="Arial"/>
            </a:endParaRPr>
          </a:p>
          <a:p>
            <a:pPr lvl="4" marL="119376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Fünfte Ebene</a:t>
            </a:r>
            <a:endParaRPr b="0" lang="de-DE" sz="1600" strike="noStrike" u="none">
              <a:solidFill>
                <a:schemeClr val="dk1"/>
              </a:solidFill>
              <a:uFillTx/>
              <a:latin typeface="Arial"/>
            </a:endParaRPr>
          </a:p>
        </p:txBody>
      </p:sp>
      <p:sp>
        <p:nvSpPr>
          <p:cNvPr id="52"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Titelmasterformat durch Klicken bearbeiten</a:t>
            </a:r>
            <a:endParaRPr b="0" lang="de-DE" sz="2660" strike="noStrike" u="none">
              <a:solidFill>
                <a:schemeClr val="dk1"/>
              </a:solidFill>
              <a:uFillTx/>
              <a:latin typeface="Arial"/>
            </a:endParaRPr>
          </a:p>
        </p:txBody>
      </p:sp>
      <p:sp>
        <p:nvSpPr>
          <p:cNvPr id="53" name="PlaceHolder 3"/>
          <p:cNvSpPr>
            <a:spLocks noGrp="1"/>
          </p:cNvSpPr>
          <p:nvPr>
            <p:ph type="ftr" idx="1"/>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54" name="PlaceHolder 4"/>
          <p:cNvSpPr>
            <a:spLocks noGrp="1"/>
          </p:cNvSpPr>
          <p:nvPr>
            <p:ph type="sldNum" idx="2"/>
          </p:nvPr>
        </p:nvSpPr>
        <p:spPr>
          <a:xfrm>
            <a:off x="11302560" y="6484320"/>
            <a:ext cx="533160" cy="364680"/>
          </a:xfrm>
          <a:prstGeom prst="rect">
            <a:avLst/>
          </a:prstGeom>
          <a:noFill/>
          <a:ln w="0">
            <a:noFill/>
          </a:ln>
        </p:spPr>
        <p:txBody>
          <a:bodyPr lIns="91440" rIns="91440" tIns="45720" bIns="45720" anchor="t">
            <a:noAutofit/>
          </a:bodyPr>
          <a:lstStyle>
            <a:lvl1pPr indent="0">
              <a:lnSpc>
                <a:spcPct val="100000"/>
              </a:lnSpc>
              <a:buNone/>
              <a:defRPr b="0" lang="de-DE" sz="1000" strike="noStrike" u="none">
                <a:solidFill>
                  <a:schemeClr val="dk1"/>
                </a:solidFill>
                <a:uFillTx/>
                <a:latin typeface="Arial"/>
              </a:defRPr>
            </a:lvl1pPr>
          </a:lstStyle>
          <a:p>
            <a:pPr indent="0">
              <a:lnSpc>
                <a:spcPct val="100000"/>
              </a:lnSpc>
              <a:buNone/>
            </a:pPr>
            <a:fld id="{D51FC921-EF19-4AA3-8CDB-D898908AC4B5}"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5" name="Grafik 3" descr=""/>
          <p:cNvPicPr/>
          <p:nvPr/>
        </p:nvPicPr>
        <p:blipFill>
          <a:blip r:embed="rId2"/>
          <a:stretch/>
        </p:blipFill>
        <p:spPr>
          <a:xfrm>
            <a:off x="10035360" y="537120"/>
            <a:ext cx="2069640" cy="827640"/>
          </a:xfrm>
          <a:prstGeom prst="rect">
            <a:avLst/>
          </a:prstGeom>
          <a:ln w="0">
            <a:noFill/>
          </a:ln>
        </p:spPr>
      </p:pic>
      <p:sp>
        <p:nvSpPr>
          <p:cNvPr id="56"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57"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58" name="PlaceHolder 1"/>
          <p:cNvSpPr>
            <a:spLocks noGrp="1"/>
          </p:cNvSpPr>
          <p:nvPr>
            <p:ph type="body"/>
          </p:nvPr>
        </p:nvSpPr>
        <p:spPr>
          <a:xfrm>
            <a:off x="672120" y="1620000"/>
            <a:ext cx="5231520" cy="4426920"/>
          </a:xfrm>
          <a:prstGeom prst="rect">
            <a:avLst/>
          </a:prstGeom>
          <a:noFill/>
          <a:ln w="9360">
            <a:noFill/>
          </a:ln>
        </p:spPr>
        <p:txBody>
          <a:bodyPr numCol="1" spcCol="0" lIns="0" rIns="0" tIns="45720" bIns="45720" anchor="t">
            <a:noAutofit/>
          </a:bodyPr>
          <a:p>
            <a:pPr marL="239040" indent="-239040">
              <a:lnSpc>
                <a:spcPct val="100000"/>
              </a:lnSpc>
              <a:spcBef>
                <a:spcPts val="275"/>
              </a:spcBef>
              <a:buClr>
                <a:srgbClr val="000000"/>
              </a:buClr>
              <a:buFont typeface="Arial"/>
              <a:buChar char="•"/>
            </a:pPr>
            <a:r>
              <a:rPr b="0" lang="de-DE" sz="1870" strike="noStrike" u="none">
                <a:solidFill>
                  <a:schemeClr val="dk1"/>
                </a:solidFill>
                <a:uFillTx/>
                <a:latin typeface="Arial"/>
                <a:ea typeface="Verdana"/>
              </a:rPr>
              <a:t>Erste Ebene</a:t>
            </a:r>
            <a:endParaRPr b="0" lang="de-DE" sz="1870" strike="noStrike" u="none">
              <a:solidFill>
                <a:schemeClr val="dk1"/>
              </a:solidFill>
              <a:uFillTx/>
              <a:latin typeface="Arial"/>
            </a:endParaRPr>
          </a:p>
          <a:p>
            <a:pPr lvl="1" marL="478440" indent="-239040">
              <a:lnSpc>
                <a:spcPct val="100000"/>
              </a:lnSpc>
              <a:spcBef>
                <a:spcPts val="241"/>
              </a:spcBef>
              <a:buClr>
                <a:srgbClr val="000000"/>
              </a:buClr>
              <a:buFont typeface="Arial"/>
              <a:buChar char="•"/>
            </a:pPr>
            <a:r>
              <a:rPr b="0" lang="de-DE" sz="1870" strike="noStrike" u="none">
                <a:solidFill>
                  <a:schemeClr val="dk1"/>
                </a:solidFill>
                <a:uFillTx/>
                <a:latin typeface="Arial"/>
                <a:ea typeface="Verdana"/>
              </a:rPr>
              <a:t>Zweite Ebene</a:t>
            </a:r>
            <a:endParaRPr b="0" lang="de-DE" sz="1870" strike="noStrike" u="none">
              <a:solidFill>
                <a:schemeClr val="dk1"/>
              </a:solidFill>
              <a:uFillTx/>
              <a:latin typeface="Arial"/>
            </a:endParaRPr>
          </a:p>
          <a:p>
            <a:pPr lvl="2" marL="715320" indent="-2372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Dritte Ebene</a:t>
            </a:r>
            <a:endParaRPr b="0" lang="de-DE" sz="1600" strike="noStrike" u="none">
              <a:solidFill>
                <a:schemeClr val="dk1"/>
              </a:solidFill>
              <a:uFillTx/>
              <a:latin typeface="Arial"/>
            </a:endParaRPr>
          </a:p>
          <a:p>
            <a:pPr lvl="3" marL="95472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Vierte Ebene</a:t>
            </a:r>
            <a:endParaRPr b="0" lang="de-DE" sz="1600" strike="noStrike" u="none">
              <a:solidFill>
                <a:schemeClr val="dk1"/>
              </a:solidFill>
              <a:uFillTx/>
              <a:latin typeface="Arial"/>
            </a:endParaRPr>
          </a:p>
          <a:p>
            <a:pPr lvl="4" marL="119376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Fünfte Ebene</a:t>
            </a:r>
            <a:endParaRPr b="0" lang="de-DE" sz="1600" strike="noStrike" u="none">
              <a:solidFill>
                <a:schemeClr val="dk1"/>
              </a:solidFill>
              <a:uFillTx/>
              <a:latin typeface="Arial"/>
            </a:endParaRPr>
          </a:p>
        </p:txBody>
      </p:sp>
      <p:sp>
        <p:nvSpPr>
          <p:cNvPr id="59" name="PlaceHolder 2"/>
          <p:cNvSpPr>
            <a:spLocks noGrp="1"/>
          </p:cNvSpPr>
          <p:nvPr>
            <p:ph type="body"/>
          </p:nvPr>
        </p:nvSpPr>
        <p:spPr>
          <a:xfrm>
            <a:off x="6248520" y="1620000"/>
            <a:ext cx="5250960" cy="4445280"/>
          </a:xfrm>
          <a:prstGeom prst="rect">
            <a:avLst/>
          </a:prstGeom>
          <a:noFill/>
          <a:ln w="9360">
            <a:noFill/>
          </a:ln>
        </p:spPr>
        <p:txBody>
          <a:bodyPr numCol="1" spcCol="0" lIns="0" rIns="0" tIns="45720" bIns="45720" anchor="t">
            <a:noAutofit/>
          </a:bodyPr>
          <a:p>
            <a:pPr marL="239040" indent="-239040">
              <a:lnSpc>
                <a:spcPct val="100000"/>
              </a:lnSpc>
              <a:spcBef>
                <a:spcPts val="275"/>
              </a:spcBef>
              <a:buClr>
                <a:srgbClr val="000000"/>
              </a:buClr>
              <a:buFont typeface="Arial"/>
              <a:buChar char="•"/>
            </a:pPr>
            <a:r>
              <a:rPr b="0" lang="de-DE" sz="1870" strike="noStrike" u="none">
                <a:solidFill>
                  <a:schemeClr val="dk1"/>
                </a:solidFill>
                <a:uFillTx/>
                <a:latin typeface="Arial"/>
                <a:ea typeface="Verdana"/>
              </a:rPr>
              <a:t>Erste Ebene</a:t>
            </a:r>
            <a:endParaRPr b="0" lang="de-DE" sz="1870" strike="noStrike" u="none">
              <a:solidFill>
                <a:schemeClr val="dk1"/>
              </a:solidFill>
              <a:uFillTx/>
              <a:latin typeface="Arial"/>
            </a:endParaRPr>
          </a:p>
          <a:p>
            <a:pPr lvl="1" marL="478440" indent="-239040">
              <a:lnSpc>
                <a:spcPct val="100000"/>
              </a:lnSpc>
              <a:spcBef>
                <a:spcPts val="241"/>
              </a:spcBef>
              <a:buClr>
                <a:srgbClr val="000000"/>
              </a:buClr>
              <a:buFont typeface="Arial"/>
              <a:buChar char="•"/>
            </a:pPr>
            <a:r>
              <a:rPr b="0" lang="de-DE" sz="1870" strike="noStrike" u="none">
                <a:solidFill>
                  <a:schemeClr val="dk1"/>
                </a:solidFill>
                <a:uFillTx/>
                <a:latin typeface="Arial"/>
                <a:ea typeface="Verdana"/>
              </a:rPr>
              <a:t>Zweite Ebene</a:t>
            </a:r>
            <a:endParaRPr b="0" lang="de-DE" sz="1870" strike="noStrike" u="none">
              <a:solidFill>
                <a:schemeClr val="dk1"/>
              </a:solidFill>
              <a:uFillTx/>
              <a:latin typeface="Arial"/>
            </a:endParaRPr>
          </a:p>
          <a:p>
            <a:pPr lvl="2" marL="715320" indent="-2372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Dritte Ebene</a:t>
            </a:r>
            <a:endParaRPr b="0" lang="de-DE" sz="1600" strike="noStrike" u="none">
              <a:solidFill>
                <a:schemeClr val="dk1"/>
              </a:solidFill>
              <a:uFillTx/>
              <a:latin typeface="Arial"/>
            </a:endParaRPr>
          </a:p>
          <a:p>
            <a:pPr lvl="3" marL="95472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Vierte Ebene</a:t>
            </a:r>
            <a:endParaRPr b="0" lang="de-DE" sz="1600" strike="noStrike" u="none">
              <a:solidFill>
                <a:schemeClr val="dk1"/>
              </a:solidFill>
              <a:uFillTx/>
              <a:latin typeface="Arial"/>
            </a:endParaRPr>
          </a:p>
          <a:p>
            <a:pPr lvl="4" marL="119376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Fünfte Ebene</a:t>
            </a:r>
            <a:endParaRPr b="0" lang="de-DE" sz="1600" strike="noStrike" u="none">
              <a:solidFill>
                <a:schemeClr val="dk1"/>
              </a:solidFill>
              <a:uFillTx/>
              <a:latin typeface="Arial"/>
            </a:endParaRPr>
          </a:p>
        </p:txBody>
      </p:sp>
      <p:sp>
        <p:nvSpPr>
          <p:cNvPr id="60" name="PlaceHolder 3"/>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Titelmasterformat durch Klicken bearbeiten</a:t>
            </a:r>
            <a:endParaRPr b="0" lang="de-DE" sz="2660" strike="noStrike" u="none">
              <a:solidFill>
                <a:schemeClr val="dk1"/>
              </a:solidFill>
              <a:uFillTx/>
              <a:latin typeface="Arial"/>
            </a:endParaRPr>
          </a:p>
        </p:txBody>
      </p:sp>
      <p:sp>
        <p:nvSpPr>
          <p:cNvPr id="61" name="PlaceHolder 4"/>
          <p:cNvSpPr>
            <a:spLocks noGrp="1"/>
          </p:cNvSpPr>
          <p:nvPr>
            <p:ph type="ftr" idx="3"/>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62" name="PlaceHolder 5"/>
          <p:cNvSpPr>
            <a:spLocks noGrp="1"/>
          </p:cNvSpPr>
          <p:nvPr>
            <p:ph type="sldNum" idx="4"/>
          </p:nvPr>
        </p:nvSpPr>
        <p:spPr>
          <a:xfrm>
            <a:off x="11302560" y="6484320"/>
            <a:ext cx="533160" cy="364680"/>
          </a:xfrm>
          <a:prstGeom prst="rect">
            <a:avLst/>
          </a:prstGeom>
          <a:noFill/>
          <a:ln w="0">
            <a:noFill/>
          </a:ln>
        </p:spPr>
        <p:txBody>
          <a:bodyPr lIns="91440" rIns="91440" tIns="45720" bIns="45720" anchor="t">
            <a:noAutofit/>
          </a:bodyPr>
          <a:lstStyle>
            <a:lvl1pPr indent="0">
              <a:lnSpc>
                <a:spcPct val="100000"/>
              </a:lnSpc>
              <a:buNone/>
              <a:defRPr b="0" lang="de-DE" sz="1000" strike="noStrike" u="none">
                <a:solidFill>
                  <a:schemeClr val="dk1"/>
                </a:solidFill>
                <a:uFillTx/>
                <a:latin typeface="Arial"/>
              </a:defRPr>
            </a:lvl1pPr>
          </a:lstStyle>
          <a:p>
            <a:pPr indent="0">
              <a:lnSpc>
                <a:spcPct val="100000"/>
              </a:lnSpc>
              <a:buNone/>
            </a:pPr>
            <a:fld id="{81B13380-03E1-40ED-AA07-60F87C0D3F0B}"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3" name="Grafik 3" descr=""/>
          <p:cNvPicPr/>
          <p:nvPr/>
        </p:nvPicPr>
        <p:blipFill>
          <a:blip r:embed="rId2"/>
          <a:stretch/>
        </p:blipFill>
        <p:spPr>
          <a:xfrm>
            <a:off x="10035360" y="537120"/>
            <a:ext cx="2069640" cy="827640"/>
          </a:xfrm>
          <a:prstGeom prst="rect">
            <a:avLst/>
          </a:prstGeom>
          <a:ln w="0">
            <a:noFill/>
          </a:ln>
        </p:spPr>
      </p:pic>
      <p:sp>
        <p:nvSpPr>
          <p:cNvPr id="64"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65"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66" name="PlaceHolder 1"/>
          <p:cNvSpPr>
            <a:spLocks noGrp="1"/>
          </p:cNvSpPr>
          <p:nvPr>
            <p:ph type="title"/>
          </p:nvPr>
        </p:nvSpPr>
        <p:spPr>
          <a:xfrm>
            <a:off x="672120" y="496800"/>
            <a:ext cx="907704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Titelmasterformat durch Klicken bearbeiten</a:t>
            </a:r>
            <a:endParaRPr b="0" lang="de-DE" sz="2660" strike="noStrike" u="none">
              <a:solidFill>
                <a:schemeClr val="dk1"/>
              </a:solidFill>
              <a:uFillTx/>
              <a:latin typeface="Arial"/>
            </a:endParaRPr>
          </a:p>
        </p:txBody>
      </p:sp>
      <p:sp>
        <p:nvSpPr>
          <p:cNvPr id="67" name="PlaceHolder 2"/>
          <p:cNvSpPr>
            <a:spLocks noGrp="1"/>
          </p:cNvSpPr>
          <p:nvPr>
            <p:ph type="body"/>
          </p:nvPr>
        </p:nvSpPr>
        <p:spPr>
          <a:xfrm>
            <a:off x="672120" y="1620000"/>
            <a:ext cx="3407760" cy="4442040"/>
          </a:xfrm>
          <a:prstGeom prst="rect">
            <a:avLst/>
          </a:prstGeom>
          <a:noFill/>
          <a:ln w="9360">
            <a:noFill/>
          </a:ln>
        </p:spPr>
        <p:txBody>
          <a:bodyPr numCol="1" spcCol="0" lIns="0" rIns="0" tIns="45720" bIns="45720" anchor="t">
            <a:noAutofit/>
          </a:bodyPr>
          <a:p>
            <a:pPr marL="239040" indent="-239040">
              <a:lnSpc>
                <a:spcPct val="100000"/>
              </a:lnSpc>
              <a:spcBef>
                <a:spcPts val="275"/>
              </a:spcBef>
              <a:buClr>
                <a:srgbClr val="000000"/>
              </a:buClr>
              <a:buFont typeface="Arial"/>
              <a:buChar char="•"/>
            </a:pPr>
            <a:r>
              <a:rPr b="0" lang="de-DE" sz="1870" strike="noStrike" u="none">
                <a:solidFill>
                  <a:schemeClr val="dk1"/>
                </a:solidFill>
                <a:uFillTx/>
                <a:latin typeface="Arial"/>
                <a:ea typeface="Verdana"/>
              </a:rPr>
              <a:t>Erste Ebene</a:t>
            </a:r>
            <a:endParaRPr b="0" lang="de-DE" sz="1870" strike="noStrike" u="none">
              <a:solidFill>
                <a:schemeClr val="dk1"/>
              </a:solidFill>
              <a:uFillTx/>
              <a:latin typeface="Arial"/>
            </a:endParaRPr>
          </a:p>
          <a:p>
            <a:pPr lvl="1" marL="478440" indent="-239040">
              <a:lnSpc>
                <a:spcPct val="100000"/>
              </a:lnSpc>
              <a:spcBef>
                <a:spcPts val="241"/>
              </a:spcBef>
              <a:buClr>
                <a:srgbClr val="000000"/>
              </a:buClr>
              <a:buFont typeface="Arial"/>
              <a:buChar char="•"/>
            </a:pPr>
            <a:r>
              <a:rPr b="0" lang="de-DE" sz="1870" strike="noStrike" u="none">
                <a:solidFill>
                  <a:schemeClr val="dk1"/>
                </a:solidFill>
                <a:uFillTx/>
                <a:latin typeface="Arial"/>
                <a:ea typeface="Verdana"/>
              </a:rPr>
              <a:t>Zweite Ebene</a:t>
            </a:r>
            <a:endParaRPr b="0" lang="de-DE" sz="1870" strike="noStrike" u="none">
              <a:solidFill>
                <a:schemeClr val="dk1"/>
              </a:solidFill>
              <a:uFillTx/>
              <a:latin typeface="Arial"/>
            </a:endParaRPr>
          </a:p>
          <a:p>
            <a:pPr lvl="2" marL="715320" indent="-2372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Dritte Ebene</a:t>
            </a:r>
            <a:endParaRPr b="0" lang="de-DE" sz="1600" strike="noStrike" u="none">
              <a:solidFill>
                <a:schemeClr val="dk1"/>
              </a:solidFill>
              <a:uFillTx/>
              <a:latin typeface="Arial"/>
            </a:endParaRPr>
          </a:p>
          <a:p>
            <a:pPr lvl="3" marL="95472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Vierte Ebene</a:t>
            </a:r>
            <a:endParaRPr b="0" lang="de-DE" sz="1600" strike="noStrike" u="none">
              <a:solidFill>
                <a:schemeClr val="dk1"/>
              </a:solidFill>
              <a:uFillTx/>
              <a:latin typeface="Arial"/>
            </a:endParaRPr>
          </a:p>
          <a:p>
            <a:pPr lvl="4" marL="119376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Fünfte Ebene</a:t>
            </a:r>
            <a:endParaRPr b="0" lang="de-DE" sz="1600" strike="noStrike" u="none">
              <a:solidFill>
                <a:schemeClr val="dk1"/>
              </a:solidFill>
              <a:uFillTx/>
              <a:latin typeface="Arial"/>
            </a:endParaRPr>
          </a:p>
        </p:txBody>
      </p:sp>
      <p:sp>
        <p:nvSpPr>
          <p:cNvPr id="68" name="PlaceHolder 3"/>
          <p:cNvSpPr>
            <a:spLocks noGrp="1"/>
          </p:cNvSpPr>
          <p:nvPr>
            <p:ph type="body"/>
          </p:nvPr>
        </p:nvSpPr>
        <p:spPr>
          <a:xfrm>
            <a:off x="4389840" y="1620000"/>
            <a:ext cx="3407760" cy="4442040"/>
          </a:xfrm>
          <a:prstGeom prst="rect">
            <a:avLst/>
          </a:prstGeom>
          <a:noFill/>
          <a:ln w="9360">
            <a:noFill/>
          </a:ln>
        </p:spPr>
        <p:txBody>
          <a:bodyPr numCol="1" spcCol="0" lIns="0" rIns="0" tIns="45720" bIns="45720" anchor="t">
            <a:noAutofit/>
          </a:bodyPr>
          <a:p>
            <a:pPr marL="239040" indent="-239040">
              <a:lnSpc>
                <a:spcPct val="100000"/>
              </a:lnSpc>
              <a:spcBef>
                <a:spcPts val="275"/>
              </a:spcBef>
              <a:buClr>
                <a:srgbClr val="000000"/>
              </a:buClr>
              <a:buFont typeface="Arial"/>
              <a:buChar char="•"/>
            </a:pPr>
            <a:r>
              <a:rPr b="0" lang="de-DE" sz="1870" strike="noStrike" u="none">
                <a:solidFill>
                  <a:schemeClr val="dk1"/>
                </a:solidFill>
                <a:uFillTx/>
                <a:latin typeface="Arial"/>
                <a:ea typeface="Verdana"/>
              </a:rPr>
              <a:t>Erste Ebene</a:t>
            </a:r>
            <a:endParaRPr b="0" lang="de-DE" sz="1870" strike="noStrike" u="none">
              <a:solidFill>
                <a:schemeClr val="dk1"/>
              </a:solidFill>
              <a:uFillTx/>
              <a:latin typeface="Arial"/>
            </a:endParaRPr>
          </a:p>
          <a:p>
            <a:pPr lvl="1" marL="478440" indent="-239040">
              <a:lnSpc>
                <a:spcPct val="100000"/>
              </a:lnSpc>
              <a:spcBef>
                <a:spcPts val="241"/>
              </a:spcBef>
              <a:buClr>
                <a:srgbClr val="000000"/>
              </a:buClr>
              <a:buFont typeface="Arial"/>
              <a:buChar char="•"/>
            </a:pPr>
            <a:r>
              <a:rPr b="0" lang="de-DE" sz="1870" strike="noStrike" u="none">
                <a:solidFill>
                  <a:schemeClr val="dk1"/>
                </a:solidFill>
                <a:uFillTx/>
                <a:latin typeface="Arial"/>
                <a:ea typeface="Verdana"/>
              </a:rPr>
              <a:t>Zweite Ebene</a:t>
            </a:r>
            <a:endParaRPr b="0" lang="de-DE" sz="1870" strike="noStrike" u="none">
              <a:solidFill>
                <a:schemeClr val="dk1"/>
              </a:solidFill>
              <a:uFillTx/>
              <a:latin typeface="Arial"/>
            </a:endParaRPr>
          </a:p>
          <a:p>
            <a:pPr lvl="2" marL="715320" indent="-2372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Dritte Ebene</a:t>
            </a:r>
            <a:endParaRPr b="0" lang="de-DE" sz="1600" strike="noStrike" u="none">
              <a:solidFill>
                <a:schemeClr val="dk1"/>
              </a:solidFill>
              <a:uFillTx/>
              <a:latin typeface="Arial"/>
            </a:endParaRPr>
          </a:p>
          <a:p>
            <a:pPr lvl="3" marL="95472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Vierte Ebene</a:t>
            </a:r>
            <a:endParaRPr b="0" lang="de-DE" sz="1600" strike="noStrike" u="none">
              <a:solidFill>
                <a:schemeClr val="dk1"/>
              </a:solidFill>
              <a:uFillTx/>
              <a:latin typeface="Arial"/>
            </a:endParaRPr>
          </a:p>
          <a:p>
            <a:pPr lvl="4" marL="119376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Fünfte Ebene</a:t>
            </a:r>
            <a:endParaRPr b="0" lang="de-DE" sz="1600" strike="noStrike" u="none">
              <a:solidFill>
                <a:schemeClr val="dk1"/>
              </a:solidFill>
              <a:uFillTx/>
              <a:latin typeface="Arial"/>
            </a:endParaRPr>
          </a:p>
        </p:txBody>
      </p:sp>
      <p:sp>
        <p:nvSpPr>
          <p:cNvPr id="69" name="PlaceHolder 4"/>
          <p:cNvSpPr>
            <a:spLocks noGrp="1"/>
          </p:cNvSpPr>
          <p:nvPr>
            <p:ph type="body"/>
          </p:nvPr>
        </p:nvSpPr>
        <p:spPr>
          <a:xfrm>
            <a:off x="8107560" y="1620000"/>
            <a:ext cx="3407760" cy="4460400"/>
          </a:xfrm>
          <a:prstGeom prst="rect">
            <a:avLst/>
          </a:prstGeom>
          <a:noFill/>
          <a:ln w="9360">
            <a:noFill/>
          </a:ln>
        </p:spPr>
        <p:txBody>
          <a:bodyPr numCol="1" spcCol="0" lIns="0" rIns="0" tIns="45720" bIns="45720" anchor="t">
            <a:noAutofit/>
          </a:bodyPr>
          <a:p>
            <a:pPr marL="239040" indent="-239040">
              <a:lnSpc>
                <a:spcPct val="100000"/>
              </a:lnSpc>
              <a:spcBef>
                <a:spcPts val="275"/>
              </a:spcBef>
              <a:buClr>
                <a:srgbClr val="000000"/>
              </a:buClr>
              <a:buFont typeface="Arial"/>
              <a:buChar char="•"/>
            </a:pPr>
            <a:r>
              <a:rPr b="0" lang="de-DE" sz="1870" strike="noStrike" u="none">
                <a:solidFill>
                  <a:schemeClr val="dk1"/>
                </a:solidFill>
                <a:uFillTx/>
                <a:latin typeface="Arial"/>
                <a:ea typeface="Verdana"/>
              </a:rPr>
              <a:t>Erste Ebene</a:t>
            </a:r>
            <a:endParaRPr b="0" lang="de-DE" sz="1870" strike="noStrike" u="none">
              <a:solidFill>
                <a:schemeClr val="dk1"/>
              </a:solidFill>
              <a:uFillTx/>
              <a:latin typeface="Arial"/>
            </a:endParaRPr>
          </a:p>
          <a:p>
            <a:pPr lvl="1" marL="478440" indent="-239040">
              <a:lnSpc>
                <a:spcPct val="100000"/>
              </a:lnSpc>
              <a:spcBef>
                <a:spcPts val="241"/>
              </a:spcBef>
              <a:buClr>
                <a:srgbClr val="000000"/>
              </a:buClr>
              <a:buFont typeface="Arial"/>
              <a:buChar char="•"/>
            </a:pPr>
            <a:r>
              <a:rPr b="0" lang="de-DE" sz="1870" strike="noStrike" u="none">
                <a:solidFill>
                  <a:schemeClr val="dk1"/>
                </a:solidFill>
                <a:uFillTx/>
                <a:latin typeface="Arial"/>
                <a:ea typeface="Verdana"/>
              </a:rPr>
              <a:t>Zweite Ebene</a:t>
            </a:r>
            <a:endParaRPr b="0" lang="de-DE" sz="1870" strike="noStrike" u="none">
              <a:solidFill>
                <a:schemeClr val="dk1"/>
              </a:solidFill>
              <a:uFillTx/>
              <a:latin typeface="Arial"/>
            </a:endParaRPr>
          </a:p>
          <a:p>
            <a:pPr lvl="2" marL="715320" indent="-2372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Dritte Ebene</a:t>
            </a:r>
            <a:endParaRPr b="0" lang="de-DE" sz="1600" strike="noStrike" u="none">
              <a:solidFill>
                <a:schemeClr val="dk1"/>
              </a:solidFill>
              <a:uFillTx/>
              <a:latin typeface="Arial"/>
            </a:endParaRPr>
          </a:p>
          <a:p>
            <a:pPr lvl="3" marL="95472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Vierte Ebene</a:t>
            </a:r>
            <a:endParaRPr b="0" lang="de-DE" sz="1600" strike="noStrike" u="none">
              <a:solidFill>
                <a:schemeClr val="dk1"/>
              </a:solidFill>
              <a:uFillTx/>
              <a:latin typeface="Arial"/>
            </a:endParaRPr>
          </a:p>
          <a:p>
            <a:pPr lvl="4" marL="1193760" indent="-239040">
              <a:lnSpc>
                <a:spcPct val="100000"/>
              </a:lnSpc>
              <a:spcBef>
                <a:spcPts val="241"/>
              </a:spcBef>
              <a:buClr>
                <a:srgbClr val="000000"/>
              </a:buClr>
              <a:buFont typeface="Arial"/>
              <a:buChar char="•"/>
            </a:pPr>
            <a:r>
              <a:rPr b="0" lang="de-DE" sz="1600" strike="noStrike" u="none">
                <a:solidFill>
                  <a:schemeClr val="dk1"/>
                </a:solidFill>
                <a:uFillTx/>
                <a:latin typeface="Arial"/>
                <a:ea typeface="Verdana"/>
              </a:rPr>
              <a:t>Fünfte Ebene</a:t>
            </a:r>
            <a:endParaRPr b="0" lang="de-DE" sz="1600" strike="noStrike" u="none">
              <a:solidFill>
                <a:schemeClr val="dk1"/>
              </a:solidFill>
              <a:uFillTx/>
              <a:latin typeface="Arial"/>
            </a:endParaRPr>
          </a:p>
        </p:txBody>
      </p:sp>
      <p:sp>
        <p:nvSpPr>
          <p:cNvPr id="70" name="PlaceHolder 5"/>
          <p:cNvSpPr>
            <a:spLocks noGrp="1"/>
          </p:cNvSpPr>
          <p:nvPr>
            <p:ph type="ftr" idx="5"/>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71" name="PlaceHolder 6"/>
          <p:cNvSpPr>
            <a:spLocks noGrp="1"/>
          </p:cNvSpPr>
          <p:nvPr>
            <p:ph type="sldNum" idx="6"/>
          </p:nvPr>
        </p:nvSpPr>
        <p:spPr>
          <a:xfrm>
            <a:off x="11302560" y="6484320"/>
            <a:ext cx="533160" cy="364680"/>
          </a:xfrm>
          <a:prstGeom prst="rect">
            <a:avLst/>
          </a:prstGeom>
          <a:noFill/>
          <a:ln w="0">
            <a:noFill/>
          </a:ln>
        </p:spPr>
        <p:txBody>
          <a:bodyPr lIns="91440" rIns="91440" tIns="45720" bIns="45720" anchor="t">
            <a:noAutofit/>
          </a:bodyPr>
          <a:lstStyle>
            <a:lvl1pPr indent="0">
              <a:lnSpc>
                <a:spcPct val="100000"/>
              </a:lnSpc>
              <a:buNone/>
              <a:defRPr b="0" lang="de-DE" sz="1000" strike="noStrike" u="none">
                <a:solidFill>
                  <a:schemeClr val="dk1"/>
                </a:solidFill>
                <a:uFillTx/>
                <a:latin typeface="Arial"/>
              </a:defRPr>
            </a:lvl1pPr>
          </a:lstStyle>
          <a:p>
            <a:pPr indent="0">
              <a:lnSpc>
                <a:spcPct val="100000"/>
              </a:lnSpc>
              <a:buNone/>
            </a:pPr>
            <a:fld id="{6AED5476-950C-4F9B-9E90-DBC80E7C4CB6}"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2" name="Grafik 3" descr=""/>
          <p:cNvPicPr/>
          <p:nvPr/>
        </p:nvPicPr>
        <p:blipFill>
          <a:blip r:embed="rId2"/>
          <a:stretch/>
        </p:blipFill>
        <p:spPr>
          <a:xfrm>
            <a:off x="10035360" y="537120"/>
            <a:ext cx="2069640" cy="827640"/>
          </a:xfrm>
          <a:prstGeom prst="rect">
            <a:avLst/>
          </a:prstGeom>
          <a:ln w="0">
            <a:noFill/>
          </a:ln>
        </p:spPr>
      </p:pic>
      <p:sp>
        <p:nvSpPr>
          <p:cNvPr id="73" name="Rectangle 8"/>
          <p:cNvSpPr/>
          <p:nvPr/>
        </p:nvSpPr>
        <p:spPr>
          <a:xfrm>
            <a:off x="651960" y="304920"/>
            <a:ext cx="11183760" cy="53640"/>
          </a:xfrm>
          <a:prstGeom prst="rect">
            <a:avLst/>
          </a:prstGeom>
          <a:solidFill>
            <a:schemeClr val="accent1"/>
          </a:solidFill>
          <a:ln w="3175">
            <a:noFill/>
          </a:ln>
        </p:spPr>
        <p:style>
          <a:lnRef idx="0"/>
          <a:fillRef idx="0"/>
          <a:effectRef idx="0"/>
          <a:fontRef idx="minor"/>
        </p:style>
        <p:txBody>
          <a:bodyPr lIns="90000" rIns="90000" tIns="9000" bIns="9000" anchor="t">
            <a:noAutofit/>
          </a:bodyPr>
          <a:p>
            <a:pPr>
              <a:lnSpc>
                <a:spcPct val="100000"/>
              </a:lnSpc>
            </a:pPr>
            <a:endParaRPr b="0" lang="de-DE" sz="1800" strike="noStrike" u="none">
              <a:solidFill>
                <a:schemeClr val="dk1"/>
              </a:solidFill>
              <a:uFillTx/>
              <a:latin typeface="Arial"/>
            </a:endParaRPr>
          </a:p>
        </p:txBody>
      </p:sp>
      <p:pic>
        <p:nvPicPr>
          <p:cNvPr id="74" name="Bild 12" descr=""/>
          <p:cNvPicPr/>
          <p:nvPr/>
        </p:nvPicPr>
        <p:blipFill>
          <a:blip r:embed="rId3">
            <a:extLst>
              <a:ext uri="{96DAC541-7B7A-43D3-8B79-37D633B846F1}">
                <asvg:svgBlip xmlns:asvg="http://schemas.microsoft.com/office/drawing/2016/SVG/main" r:embed="rId4"/>
              </a:ext>
            </a:extLst>
          </a:blip>
          <a:stretch/>
        </p:blipFill>
        <p:spPr>
          <a:xfrm>
            <a:off x="672120" y="6192000"/>
            <a:ext cx="11193120" cy="495000"/>
          </a:xfrm>
          <a:prstGeom prst="rect">
            <a:avLst/>
          </a:prstGeom>
          <a:ln w="0">
            <a:noFill/>
          </a:ln>
        </p:spPr>
      </p:pic>
      <p:sp>
        <p:nvSpPr>
          <p:cNvPr id="75" name="PlaceHolder 1"/>
          <p:cNvSpPr>
            <a:spLocks noGrp="1"/>
          </p:cNvSpPr>
          <p:nvPr>
            <p:ph type="title"/>
          </p:nvPr>
        </p:nvSpPr>
        <p:spPr>
          <a:xfrm>
            <a:off x="672120" y="496800"/>
            <a:ext cx="907704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Mastertitelformat bearbeiten</a:t>
            </a:r>
            <a:endParaRPr b="0" lang="de-DE" sz="2660" strike="noStrike" u="none">
              <a:solidFill>
                <a:schemeClr val="dk1"/>
              </a:solidFill>
              <a:uFillTx/>
              <a:latin typeface="Arial"/>
            </a:endParaRPr>
          </a:p>
        </p:txBody>
      </p:sp>
      <p:sp>
        <p:nvSpPr>
          <p:cNvPr id="76" name="PlaceHolder 2"/>
          <p:cNvSpPr>
            <a:spLocks noGrp="1"/>
          </p:cNvSpPr>
          <p:nvPr>
            <p:ph type="ftr" idx="7"/>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&lt;页脚&gt;</a:t>
            </a:r>
            <a:endParaRPr b="0" lang="en-US" sz="1000" strike="noStrike" u="none">
              <a:solidFill>
                <a:srgbClr val="000000"/>
              </a:solidFill>
              <a:uFillTx/>
              <a:latin typeface="Times New Roman"/>
            </a:endParaRPr>
          </a:p>
        </p:txBody>
      </p:sp>
      <p:sp>
        <p:nvSpPr>
          <p:cNvPr id="77" name="PlaceHolder 3"/>
          <p:cNvSpPr>
            <a:spLocks noGrp="1"/>
          </p:cNvSpPr>
          <p:nvPr>
            <p:ph type="sldNum" idx="8"/>
          </p:nvPr>
        </p:nvSpPr>
        <p:spPr>
          <a:xfrm>
            <a:off x="11302560" y="6484320"/>
            <a:ext cx="533160" cy="364680"/>
          </a:xfrm>
          <a:prstGeom prst="rect">
            <a:avLst/>
          </a:prstGeom>
          <a:noFill/>
          <a:ln w="0">
            <a:noFill/>
          </a:ln>
        </p:spPr>
        <p:txBody>
          <a:bodyPr lIns="91440" rIns="91440" tIns="45720" bIns="45720" anchor="t">
            <a:noAutofit/>
          </a:bodyPr>
          <a:lstStyle>
            <a:lvl1pPr indent="0">
              <a:lnSpc>
                <a:spcPct val="100000"/>
              </a:lnSpc>
              <a:buNone/>
              <a:defRPr b="0" lang="de-DE" sz="1000" strike="noStrike" u="none">
                <a:solidFill>
                  <a:schemeClr val="dk1"/>
                </a:solidFill>
                <a:uFillTx/>
                <a:latin typeface="Arial"/>
              </a:defRPr>
            </a:lvl1pPr>
          </a:lstStyle>
          <a:p>
            <a:pPr indent="0">
              <a:lnSpc>
                <a:spcPct val="100000"/>
              </a:lnSpc>
              <a:buNone/>
            </a:pPr>
            <a:fld id="{9083F8A3-FF51-4FF0-A8F6-36A9FA78437C}" type="slidenum">
              <a:rPr b="0" lang="de-DE" sz="1000" strike="noStrike" u="none">
                <a:solidFill>
                  <a:schemeClr val="dk1"/>
                </a:solidFill>
                <a:uFillTx/>
                <a:latin typeface="Arial"/>
              </a:rPr>
              <a:t>&lt;编号&gt;</a:t>
            </a:fld>
            <a:endParaRPr b="0" lang="en-US" sz="10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0.png"/><Relationship Id="rId3" Type="http://schemas.openxmlformats.org/officeDocument/2006/relationships/slideLayout" Target="../slideLayouts/slideLayout6.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rPr>
              <a:t>System structure</a:t>
            </a:r>
            <a:endParaRPr b="1" lang="de-DE" sz="2660" strike="noStrike" u="none" cap="all">
              <a:solidFill>
                <a:schemeClr val="dk1"/>
              </a:solidFill>
              <a:uFillTx/>
              <a:latin typeface="Arial"/>
              <a:ea typeface="Verdana"/>
            </a:endParaRPr>
          </a:p>
        </p:txBody>
      </p:sp>
      <p:sp>
        <p:nvSpPr>
          <p:cNvPr id="198" name="PlaceHolder 2"/>
          <p:cNvSpPr>
            <a:spLocks noGrp="1"/>
          </p:cNvSpPr>
          <p:nvPr>
            <p:ph type="ftr" idx="18"/>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199" name="" descr=""/>
          <p:cNvPicPr/>
          <p:nvPr/>
        </p:nvPicPr>
        <p:blipFill>
          <a:blip r:embed="rId1"/>
          <a:stretch/>
        </p:blipFill>
        <p:spPr>
          <a:xfrm>
            <a:off x="754920" y="1803240"/>
            <a:ext cx="10599840" cy="3929040"/>
          </a:xfrm>
          <a:prstGeom prst="rect">
            <a:avLst/>
          </a:prstGeom>
          <a:ln w="0">
            <a:noFill/>
          </a:ln>
        </p:spPr>
      </p:pic>
      <p:sp>
        <p:nvSpPr>
          <p:cNvPr id="4" name="PlaceHolder 3"/>
          <p:cNvSpPr>
            <a:spLocks noGrp="1"/>
          </p:cNvSpPr>
          <p:nvPr>
            <p:ph type="sldNum" idx="2"/>
          </p:nvPr>
        </p:nvSpPr>
        <p:spPr/>
        <p:txBody>
          <a:bodyPr/>
          <a:p>
            <a:fld id="{1D4BF8EE-9FC7-437F-B351-BDB36D3DF8D2}"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p:nvPr>
        </p:nvSpPr>
        <p:spPr>
          <a:xfrm>
            <a:off x="681480" y="1617120"/>
            <a:ext cx="10830600" cy="444528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GUI Communication is executed by setting up a server. </a:t>
            </a:r>
            <a:endParaRPr b="0" lang="de-DE" sz="1870" strike="noStrike" u="none">
              <a:solidFill>
                <a:schemeClr val="dk1"/>
              </a:solidFill>
              <a:uFillTx/>
              <a:latin typeface="Arial"/>
            </a:endParaRPr>
          </a:p>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Users can control the charging station through a web page. </a:t>
            </a:r>
            <a:endParaRPr b="0" lang="de-DE" sz="1870" strike="noStrike" u="none">
              <a:solidFill>
                <a:schemeClr val="dk1"/>
              </a:solidFill>
              <a:uFillTx/>
              <a:latin typeface="Arial"/>
            </a:endParaRPr>
          </a:p>
        </p:txBody>
      </p:sp>
      <p:sp>
        <p:nvSpPr>
          <p:cNvPr id="276"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a:t>
            </a:r>
            <a:r>
              <a:rPr b="1" lang="de-DE" sz="2660" strike="noStrike" u="none" cap="all">
                <a:solidFill>
                  <a:schemeClr val="dk1"/>
                </a:solidFill>
                <a:uFillTx/>
                <a:latin typeface="Arial"/>
                <a:ea typeface="Verdana"/>
              </a:rPr>
              <a:t>——GUI</a:t>
            </a:r>
            <a:endParaRPr b="1" lang="de-DE" sz="2660" strike="noStrike" u="none" cap="all">
              <a:solidFill>
                <a:schemeClr val="dk1"/>
              </a:solidFill>
              <a:uFillTx/>
              <a:latin typeface="Arial"/>
              <a:ea typeface="Verdana"/>
            </a:endParaRPr>
          </a:p>
        </p:txBody>
      </p:sp>
      <p:sp>
        <p:nvSpPr>
          <p:cNvPr id="277" name="PlaceHolder 3"/>
          <p:cNvSpPr>
            <a:spLocks noGrp="1"/>
          </p:cNvSpPr>
          <p:nvPr>
            <p:ph type="ftr" idx="27"/>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78" name="" descr=""/>
          <p:cNvPicPr/>
          <p:nvPr/>
        </p:nvPicPr>
        <p:blipFill>
          <a:blip r:embed="rId1"/>
          <a:stretch/>
        </p:blipFill>
        <p:spPr>
          <a:xfrm>
            <a:off x="8717400" y="1608840"/>
            <a:ext cx="3087720" cy="1144440"/>
          </a:xfrm>
          <a:prstGeom prst="rect">
            <a:avLst/>
          </a:prstGeom>
          <a:ln w="0">
            <a:noFill/>
          </a:ln>
        </p:spPr>
      </p:pic>
      <p:sp>
        <p:nvSpPr>
          <p:cNvPr id="5" name="PlaceHolder 4"/>
          <p:cNvSpPr>
            <a:spLocks noGrp="1"/>
          </p:cNvSpPr>
          <p:nvPr>
            <p:ph type="sldNum" idx="2"/>
          </p:nvPr>
        </p:nvSpPr>
        <p:spPr/>
        <p:txBody>
          <a:bodyPr/>
          <a:p>
            <a:fld id="{670498DC-5025-4629-BFAD-6B2B9CD7E01A}"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p:nvPr>
        </p:nvSpPr>
        <p:spPr>
          <a:xfrm>
            <a:off x="681480" y="1617120"/>
            <a:ext cx="4303440" cy="45720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The Central Scheduling Layer</a:t>
            </a:r>
            <a:endParaRPr b="0" lang="de-DE" sz="1870" strike="noStrike" u="none">
              <a:solidFill>
                <a:schemeClr val="dk1"/>
              </a:solidFill>
              <a:uFillTx/>
              <a:latin typeface="Arial"/>
            </a:endParaRPr>
          </a:p>
        </p:txBody>
      </p:sp>
      <p:sp>
        <p:nvSpPr>
          <p:cNvPr id="280"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a:t>
            </a:r>
            <a:r>
              <a:rPr b="1" lang="de-DE" sz="2660" strike="noStrike" u="none" cap="all">
                <a:solidFill>
                  <a:schemeClr val="dk1"/>
                </a:solidFill>
                <a:uFillTx/>
                <a:latin typeface="Arial"/>
                <a:ea typeface="Verdana"/>
              </a:rPr>
              <a:t>——Central Layer</a:t>
            </a:r>
            <a:endParaRPr b="1" lang="de-DE" sz="2660" strike="noStrike" u="none" cap="all">
              <a:solidFill>
                <a:schemeClr val="dk1"/>
              </a:solidFill>
              <a:uFillTx/>
              <a:latin typeface="Arial"/>
              <a:ea typeface="Verdana"/>
            </a:endParaRPr>
          </a:p>
        </p:txBody>
      </p:sp>
      <p:sp>
        <p:nvSpPr>
          <p:cNvPr id="281" name="PlaceHolder 3"/>
          <p:cNvSpPr>
            <a:spLocks noGrp="1"/>
          </p:cNvSpPr>
          <p:nvPr>
            <p:ph type="ftr" idx="28"/>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82" name="" descr=""/>
          <p:cNvPicPr/>
          <p:nvPr/>
        </p:nvPicPr>
        <p:blipFill>
          <a:blip r:embed="rId1"/>
          <a:stretch/>
        </p:blipFill>
        <p:spPr>
          <a:xfrm>
            <a:off x="8717760" y="1609200"/>
            <a:ext cx="3087720" cy="1144440"/>
          </a:xfrm>
          <a:prstGeom prst="rect">
            <a:avLst/>
          </a:prstGeom>
          <a:ln w="0">
            <a:noFill/>
          </a:ln>
        </p:spPr>
      </p:pic>
      <p:sp>
        <p:nvSpPr>
          <p:cNvPr id="283" name="Inhaltsplatzhalter 29"/>
          <p:cNvSpPr txBox="1"/>
          <p:nvPr/>
        </p:nvSpPr>
        <p:spPr>
          <a:xfrm>
            <a:off x="681480" y="2337120"/>
            <a:ext cx="4303440" cy="457200"/>
          </a:xfrm>
          <a:prstGeom prst="rect">
            <a:avLst/>
          </a:prstGeom>
          <a:noFill/>
          <a:ln w="9360">
            <a:noFill/>
          </a:ln>
        </p:spPr>
        <p:txBody>
          <a:bodyPr numCol="1" spcCol="0" lIns="0" rIns="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connect all modules</a:t>
            </a:r>
            <a:endParaRPr b="0" lang="de-DE" sz="1870" strike="noStrike" u="none">
              <a:solidFill>
                <a:schemeClr val="dk1"/>
              </a:solidFill>
              <a:uFillTx/>
              <a:latin typeface="Arial"/>
            </a:endParaRPr>
          </a:p>
        </p:txBody>
      </p:sp>
      <p:sp>
        <p:nvSpPr>
          <p:cNvPr id="284" name="Inhaltsplatzhalter 30"/>
          <p:cNvSpPr txBox="1"/>
          <p:nvPr/>
        </p:nvSpPr>
        <p:spPr>
          <a:xfrm>
            <a:off x="681480" y="1617120"/>
            <a:ext cx="4303440" cy="45720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The Central Scheduling Layer</a:t>
            </a:r>
            <a:endParaRPr b="0" lang="de-DE" sz="1870" strike="noStrike" u="none">
              <a:solidFill>
                <a:schemeClr val="dk1"/>
              </a:solidFill>
              <a:uFillTx/>
              <a:latin typeface="Arial"/>
            </a:endParaRPr>
          </a:p>
        </p:txBody>
      </p:sp>
      <p:sp>
        <p:nvSpPr>
          <p:cNvPr id="285" name="Inhaltsplatzhalter 31"/>
          <p:cNvSpPr txBox="1"/>
          <p:nvPr/>
        </p:nvSpPr>
        <p:spPr>
          <a:xfrm>
            <a:off x="681480" y="2697120"/>
            <a:ext cx="4303440" cy="457200"/>
          </a:xfrm>
          <a:prstGeom prst="rect">
            <a:avLst/>
          </a:prstGeom>
          <a:noFill/>
          <a:ln w="9360">
            <a:noFill/>
          </a:ln>
        </p:spPr>
        <p:txBody>
          <a:bodyPr numCol="1" spcCol="0" lIns="0" rIns="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manage task scheduling</a:t>
            </a:r>
            <a:endParaRPr b="0" lang="de-DE" sz="1870" strike="noStrike" u="none">
              <a:solidFill>
                <a:schemeClr val="dk1"/>
              </a:solidFill>
              <a:uFillTx/>
              <a:latin typeface="Arial"/>
            </a:endParaRPr>
          </a:p>
        </p:txBody>
      </p:sp>
      <p:sp>
        <p:nvSpPr>
          <p:cNvPr id="5" name="PlaceHolder 4"/>
          <p:cNvSpPr>
            <a:spLocks noGrp="1"/>
          </p:cNvSpPr>
          <p:nvPr>
            <p:ph type="sldNum" idx="2"/>
          </p:nvPr>
        </p:nvSpPr>
        <p:spPr/>
        <p:txBody>
          <a:bodyPr/>
          <a:p>
            <a:fld id="{B3F5719C-2918-431A-A413-B1A1B048A700}"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p:nvPr>
        </p:nvSpPr>
        <p:spPr>
          <a:xfrm>
            <a:off x="681480" y="1617120"/>
            <a:ext cx="1392840" cy="42552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Problem</a:t>
            </a:r>
            <a:endParaRPr b="0" lang="de-DE" sz="1870" strike="noStrike" u="none">
              <a:solidFill>
                <a:schemeClr val="dk1"/>
              </a:solidFill>
              <a:uFillTx/>
              <a:latin typeface="Arial"/>
            </a:endParaRPr>
          </a:p>
        </p:txBody>
      </p:sp>
      <p:sp>
        <p:nvSpPr>
          <p:cNvPr id="287"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structure——Signal</a:t>
            </a:r>
            <a:endParaRPr b="1" lang="de-DE" sz="2660" strike="noStrike" u="none" cap="all">
              <a:solidFill>
                <a:schemeClr val="dk1"/>
              </a:solidFill>
              <a:uFillTx/>
              <a:latin typeface="Arial"/>
              <a:ea typeface="Verdana"/>
            </a:endParaRPr>
          </a:p>
        </p:txBody>
      </p:sp>
      <p:sp>
        <p:nvSpPr>
          <p:cNvPr id="288" name="PlaceHolder 3"/>
          <p:cNvSpPr>
            <a:spLocks noGrp="1"/>
          </p:cNvSpPr>
          <p:nvPr>
            <p:ph type="ftr" idx="29"/>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sp>
        <p:nvSpPr>
          <p:cNvPr id="289" name="Inhaltsplatzhalter 32"/>
          <p:cNvSpPr txBox="1"/>
          <p:nvPr/>
        </p:nvSpPr>
        <p:spPr>
          <a:xfrm>
            <a:off x="2841840" y="1617120"/>
            <a:ext cx="2651040" cy="42552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Complex function calls</a:t>
            </a:r>
            <a:endParaRPr b="0" lang="de-DE" sz="1870" strike="noStrike" u="none">
              <a:solidFill>
                <a:schemeClr val="dk1"/>
              </a:solidFill>
              <a:uFillTx/>
              <a:latin typeface="Arial"/>
            </a:endParaRPr>
          </a:p>
        </p:txBody>
      </p:sp>
      <p:sp>
        <p:nvSpPr>
          <p:cNvPr id="290" name="Inhaltsplatzhalter 33"/>
          <p:cNvSpPr txBox="1"/>
          <p:nvPr/>
        </p:nvSpPr>
        <p:spPr>
          <a:xfrm>
            <a:off x="681840" y="2337120"/>
            <a:ext cx="1392840" cy="42552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Solution</a:t>
            </a:r>
            <a:endParaRPr b="0" lang="de-DE" sz="1870" strike="noStrike" u="none">
              <a:solidFill>
                <a:schemeClr val="dk1"/>
              </a:solidFill>
              <a:uFillTx/>
              <a:latin typeface="Arial"/>
            </a:endParaRPr>
          </a:p>
        </p:txBody>
      </p:sp>
      <p:sp>
        <p:nvSpPr>
          <p:cNvPr id="291" name="Inhaltsplatzhalter 34"/>
          <p:cNvSpPr txBox="1"/>
          <p:nvPr/>
        </p:nvSpPr>
        <p:spPr>
          <a:xfrm>
            <a:off x="2842200" y="2337120"/>
            <a:ext cx="3454920" cy="42552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Create Signal class to decouple</a:t>
            </a:r>
            <a:endParaRPr b="0" lang="de-DE" sz="1870" strike="noStrike" u="none">
              <a:solidFill>
                <a:schemeClr val="dk1"/>
              </a:solidFill>
              <a:uFillTx/>
              <a:latin typeface="Arial"/>
            </a:endParaRPr>
          </a:p>
        </p:txBody>
      </p:sp>
      <p:sp>
        <p:nvSpPr>
          <p:cNvPr id="5" name="PlaceHolder 4"/>
          <p:cNvSpPr>
            <a:spLocks noGrp="1"/>
          </p:cNvSpPr>
          <p:nvPr>
            <p:ph type="sldNum" idx="2"/>
          </p:nvPr>
        </p:nvSpPr>
        <p:spPr/>
        <p:txBody>
          <a:bodyPr/>
          <a:p>
            <a:fld id="{6086983B-E87A-4915-9143-136F2E77C8E2}" type="slidenum">
              <a:t>12</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p:nvPr>
        </p:nvSpPr>
        <p:spPr>
          <a:xfrm>
            <a:off x="681480" y="1617120"/>
            <a:ext cx="6719400" cy="41184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Communication method:</a:t>
            </a:r>
            <a:endParaRPr b="0" lang="de-DE" sz="1870" strike="noStrike" u="none">
              <a:solidFill>
                <a:schemeClr val="dk1"/>
              </a:solidFill>
              <a:uFillTx/>
              <a:latin typeface="Arial"/>
            </a:endParaRPr>
          </a:p>
        </p:txBody>
      </p:sp>
      <p:sp>
        <p:nvSpPr>
          <p:cNvPr id="201"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structure——OCPP</a:t>
            </a:r>
            <a:endParaRPr b="1" lang="de-DE" sz="2660" strike="noStrike" u="none" cap="all">
              <a:solidFill>
                <a:schemeClr val="dk1"/>
              </a:solidFill>
              <a:uFillTx/>
              <a:latin typeface="Arial"/>
              <a:ea typeface="Verdana"/>
            </a:endParaRPr>
          </a:p>
        </p:txBody>
      </p:sp>
      <p:sp>
        <p:nvSpPr>
          <p:cNvPr id="202" name="PlaceHolder 3"/>
          <p:cNvSpPr>
            <a:spLocks noGrp="1"/>
          </p:cNvSpPr>
          <p:nvPr>
            <p:ph type="ftr" idx="19"/>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03" name="" descr=""/>
          <p:cNvPicPr/>
          <p:nvPr/>
        </p:nvPicPr>
        <p:blipFill>
          <a:blip r:embed="rId1"/>
          <a:stretch/>
        </p:blipFill>
        <p:spPr>
          <a:xfrm>
            <a:off x="8716680" y="1608120"/>
            <a:ext cx="3087720" cy="1144440"/>
          </a:xfrm>
          <a:prstGeom prst="rect">
            <a:avLst/>
          </a:prstGeom>
          <a:ln w="0">
            <a:noFill/>
          </a:ln>
        </p:spPr>
      </p:pic>
      <p:sp>
        <p:nvSpPr>
          <p:cNvPr id="204" name="Inhaltsplatzhalter 7"/>
          <p:cNvSpPr txBox="1"/>
          <p:nvPr/>
        </p:nvSpPr>
        <p:spPr>
          <a:xfrm>
            <a:off x="3417840" y="1617120"/>
            <a:ext cx="400464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WebSocket,  used by OCPP officially</a:t>
            </a:r>
            <a:endParaRPr b="0" lang="de-DE" sz="1870" strike="noStrike" u="none">
              <a:solidFill>
                <a:schemeClr val="dk1"/>
              </a:solidFill>
              <a:uFillTx/>
              <a:latin typeface="Arial"/>
            </a:endParaRPr>
          </a:p>
        </p:txBody>
      </p:sp>
      <p:sp>
        <p:nvSpPr>
          <p:cNvPr id="205" name="Inhaltsplatzhalter 14"/>
          <p:cNvSpPr txBox="1"/>
          <p:nvPr/>
        </p:nvSpPr>
        <p:spPr>
          <a:xfrm>
            <a:off x="717840" y="2049120"/>
            <a:ext cx="180432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Execute type:</a:t>
            </a:r>
            <a:endParaRPr b="0" lang="de-DE" sz="1870" strike="noStrike" u="none">
              <a:solidFill>
                <a:schemeClr val="dk1"/>
              </a:solidFill>
              <a:uFillTx/>
              <a:latin typeface="Arial"/>
            </a:endParaRPr>
          </a:p>
        </p:txBody>
      </p:sp>
      <p:sp>
        <p:nvSpPr>
          <p:cNvPr id="206" name="Inhaltsplatzhalter 15"/>
          <p:cNvSpPr txBox="1"/>
          <p:nvPr/>
        </p:nvSpPr>
        <p:spPr>
          <a:xfrm>
            <a:off x="3414240" y="2049120"/>
            <a:ext cx="384372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WebSocket:       Asynchronously</a:t>
            </a:r>
            <a:endParaRPr b="0" lang="de-DE" sz="1870" strike="noStrike" u="none">
              <a:solidFill>
                <a:schemeClr val="dk1"/>
              </a:solidFill>
              <a:uFillTx/>
              <a:latin typeface="Arial"/>
            </a:endParaRPr>
          </a:p>
        </p:txBody>
      </p:sp>
      <p:sp>
        <p:nvSpPr>
          <p:cNvPr id="207" name="Inhaltsplatzhalter 16"/>
          <p:cNvSpPr txBox="1"/>
          <p:nvPr/>
        </p:nvSpPr>
        <p:spPr>
          <a:xfrm>
            <a:off x="3410640" y="2409120"/>
            <a:ext cx="384372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OCPP-Library:   </a:t>
            </a:r>
            <a:r>
              <a:rPr b="0" lang="de-DE" sz="1870" strike="noStrike" u="none">
                <a:solidFill>
                  <a:schemeClr val="dk1"/>
                </a:solidFill>
                <a:uFillTx/>
                <a:latin typeface="Arial"/>
                <a:ea typeface="Verdana"/>
              </a:rPr>
              <a:t>Asynchronously</a:t>
            </a:r>
            <a:endParaRPr b="0" lang="de-DE" sz="1870" strike="noStrike" u="none">
              <a:solidFill>
                <a:schemeClr val="dk1"/>
              </a:solidFill>
              <a:uFillTx/>
              <a:latin typeface="Arial"/>
            </a:endParaRPr>
          </a:p>
        </p:txBody>
      </p:sp>
      <p:sp>
        <p:nvSpPr>
          <p:cNvPr id="208" name="Inhaltsplatzhalter 17"/>
          <p:cNvSpPr txBox="1"/>
          <p:nvPr/>
        </p:nvSpPr>
        <p:spPr>
          <a:xfrm>
            <a:off x="3407040" y="2769120"/>
            <a:ext cx="384372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Message handle:   S</a:t>
            </a:r>
            <a:r>
              <a:rPr b="0" lang="de-DE" sz="1870" strike="noStrike" u="none">
                <a:solidFill>
                  <a:schemeClr val="dk1"/>
                </a:solidFill>
                <a:uFillTx/>
                <a:latin typeface="Arial"/>
                <a:ea typeface="Verdana"/>
              </a:rPr>
              <a:t>ynchronously</a:t>
            </a:r>
            <a:endParaRPr b="0" lang="de-DE" sz="1870" strike="noStrike" u="none">
              <a:solidFill>
                <a:schemeClr val="dk1"/>
              </a:solidFill>
              <a:uFillTx/>
              <a:latin typeface="Arial"/>
            </a:endParaRPr>
          </a:p>
        </p:txBody>
      </p:sp>
      <p:sp>
        <p:nvSpPr>
          <p:cNvPr id="209" name="Inhaltsplatzhalter 18"/>
          <p:cNvSpPr txBox="1"/>
          <p:nvPr/>
        </p:nvSpPr>
        <p:spPr>
          <a:xfrm>
            <a:off x="714240" y="3489120"/>
            <a:ext cx="180432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Problem:</a:t>
            </a:r>
            <a:endParaRPr b="0" lang="de-DE" sz="1870" strike="noStrike" u="none">
              <a:solidFill>
                <a:schemeClr val="dk1"/>
              </a:solidFill>
              <a:uFillTx/>
              <a:latin typeface="Arial"/>
            </a:endParaRPr>
          </a:p>
        </p:txBody>
      </p:sp>
      <p:sp>
        <p:nvSpPr>
          <p:cNvPr id="210" name="Inhaltsplatzhalter 19"/>
          <p:cNvSpPr txBox="1"/>
          <p:nvPr/>
        </p:nvSpPr>
        <p:spPr>
          <a:xfrm>
            <a:off x="4847400" y="3489120"/>
            <a:ext cx="562212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Optimizer:</a:t>
            </a:r>
            <a:r>
              <a:rPr b="0" lang="de-DE" sz="1870" strike="noStrike" u="none">
                <a:solidFill>
                  <a:schemeClr val="dk1"/>
                </a:solidFill>
                <a:uFillTx/>
                <a:latin typeface="Arial"/>
                <a:ea typeface="Verdana"/>
              </a:rPr>
              <a:t>	</a:t>
            </a:r>
            <a:r>
              <a:rPr b="0" lang="de-DE" sz="1870" strike="noStrike" u="none">
                <a:solidFill>
                  <a:schemeClr val="dk1"/>
                </a:solidFill>
                <a:uFillTx/>
                <a:latin typeface="Arial"/>
                <a:ea typeface="Verdana"/>
              </a:rPr>
              <a:t>  not support high concurrency</a:t>
            </a:r>
            <a:endParaRPr b="0" lang="de-DE" sz="1870" strike="noStrike" u="none">
              <a:solidFill>
                <a:schemeClr val="dk1"/>
              </a:solidFill>
              <a:uFillTx/>
              <a:latin typeface="Arial"/>
            </a:endParaRPr>
          </a:p>
        </p:txBody>
      </p:sp>
      <p:sp>
        <p:nvSpPr>
          <p:cNvPr id="211" name="Inhaltsplatzhalter 20"/>
          <p:cNvSpPr txBox="1"/>
          <p:nvPr/>
        </p:nvSpPr>
        <p:spPr>
          <a:xfrm>
            <a:off x="4847760" y="3849120"/>
            <a:ext cx="482220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Charging Station:</a:t>
            </a:r>
            <a:r>
              <a:rPr b="0" lang="de-DE" sz="1870" strike="noStrike" u="none">
                <a:solidFill>
                  <a:schemeClr val="dk1"/>
                </a:solidFill>
                <a:uFillTx/>
                <a:latin typeface="Arial"/>
                <a:ea typeface="Verdana"/>
              </a:rPr>
              <a:t>	</a:t>
            </a:r>
            <a:r>
              <a:rPr b="0" lang="de-DE" sz="1870" strike="noStrike" u="none">
                <a:solidFill>
                  <a:schemeClr val="dk1"/>
                </a:solidFill>
                <a:uFillTx/>
                <a:latin typeface="Arial"/>
                <a:ea typeface="Verdana"/>
              </a:rPr>
              <a:t>  little influence</a:t>
            </a:r>
            <a:endParaRPr b="0" lang="de-DE" sz="1870" strike="noStrike" u="none">
              <a:solidFill>
                <a:schemeClr val="dk1"/>
              </a:solidFill>
              <a:uFillTx/>
              <a:latin typeface="Arial"/>
            </a:endParaRPr>
          </a:p>
        </p:txBody>
      </p:sp>
      <p:sp>
        <p:nvSpPr>
          <p:cNvPr id="212" name="Inhaltsplatzhalter 21"/>
          <p:cNvSpPr txBox="1"/>
          <p:nvPr/>
        </p:nvSpPr>
        <p:spPr>
          <a:xfrm>
            <a:off x="2687760" y="3489120"/>
            <a:ext cx="186516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Low Concurrency</a:t>
            </a:r>
            <a:endParaRPr b="0" lang="de-DE" sz="1870" strike="noStrike" u="none">
              <a:solidFill>
                <a:schemeClr val="dk1"/>
              </a:solidFill>
              <a:uFillTx/>
              <a:latin typeface="Arial"/>
            </a:endParaRPr>
          </a:p>
        </p:txBody>
      </p:sp>
      <p:sp>
        <p:nvSpPr>
          <p:cNvPr id="213" name="Inhaltsplatzhalter 22"/>
          <p:cNvSpPr txBox="1"/>
          <p:nvPr/>
        </p:nvSpPr>
        <p:spPr>
          <a:xfrm>
            <a:off x="2684160" y="4569120"/>
            <a:ext cx="197352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Low Scalability</a:t>
            </a:r>
            <a:endParaRPr b="0" lang="de-DE" sz="1870" strike="noStrike" u="none">
              <a:solidFill>
                <a:schemeClr val="dk1"/>
              </a:solidFill>
              <a:uFillTx/>
              <a:latin typeface="Arial"/>
            </a:endParaRPr>
          </a:p>
        </p:txBody>
      </p:sp>
      <p:sp>
        <p:nvSpPr>
          <p:cNvPr id="214" name="Inhaltsplatzhalter 23"/>
          <p:cNvSpPr txBox="1"/>
          <p:nvPr/>
        </p:nvSpPr>
        <p:spPr>
          <a:xfrm>
            <a:off x="4848120" y="4569120"/>
            <a:ext cx="604836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message parsing and action execution are tied together</a:t>
            </a:r>
            <a:endParaRPr b="0" lang="de-DE" sz="1870" strike="noStrike" u="none">
              <a:solidFill>
                <a:schemeClr val="dk1"/>
              </a:solidFill>
              <a:uFillTx/>
              <a:latin typeface="Arial"/>
            </a:endParaRPr>
          </a:p>
        </p:txBody>
      </p:sp>
      <p:sp>
        <p:nvSpPr>
          <p:cNvPr id="215" name="Inhaltsplatzhalter 24"/>
          <p:cNvSpPr txBox="1"/>
          <p:nvPr/>
        </p:nvSpPr>
        <p:spPr>
          <a:xfrm>
            <a:off x="714240" y="5289120"/>
            <a:ext cx="180432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Solution:</a:t>
            </a:r>
            <a:endParaRPr b="0" lang="de-DE" sz="1870" strike="noStrike" u="none">
              <a:solidFill>
                <a:schemeClr val="dk1"/>
              </a:solidFill>
              <a:uFillTx/>
              <a:latin typeface="Arial"/>
            </a:endParaRPr>
          </a:p>
        </p:txBody>
      </p:sp>
      <p:sp>
        <p:nvSpPr>
          <p:cNvPr id="216" name="Inhaltsplatzhalter 25"/>
          <p:cNvSpPr txBox="1"/>
          <p:nvPr/>
        </p:nvSpPr>
        <p:spPr>
          <a:xfrm>
            <a:off x="2684160" y="5289120"/>
            <a:ext cx="4202280" cy="41184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signal-driven architecture to decouple</a:t>
            </a:r>
            <a:endParaRPr b="0" lang="de-DE" sz="1870" strike="noStrike" u="none">
              <a:solidFill>
                <a:schemeClr val="dk1"/>
              </a:solidFill>
              <a:uFillTx/>
              <a:latin typeface="Arial"/>
            </a:endParaRPr>
          </a:p>
        </p:txBody>
      </p:sp>
      <p:sp>
        <p:nvSpPr>
          <p:cNvPr id="5" name="PlaceHolder 4"/>
          <p:cNvSpPr>
            <a:spLocks noGrp="1"/>
          </p:cNvSpPr>
          <p:nvPr>
            <p:ph type="sldNum" idx="2"/>
          </p:nvPr>
        </p:nvSpPr>
        <p:spPr/>
        <p:txBody>
          <a:bodyPr/>
          <a:p>
            <a:fld id="{7951C8AB-57A5-4E08-A4CA-62CE567AC6C4}"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p:nvPr>
        </p:nvSpPr>
        <p:spPr>
          <a:xfrm>
            <a:off x="7562880" y="3628800"/>
            <a:ext cx="4076640" cy="40968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Request: import information</a:t>
            </a:r>
            <a:endParaRPr b="0" lang="de-DE" sz="1870" strike="noStrike" u="none">
              <a:solidFill>
                <a:schemeClr val="dk1"/>
              </a:solidFill>
              <a:uFillTx/>
              <a:latin typeface="Arial"/>
            </a:endParaRPr>
          </a:p>
        </p:txBody>
      </p:sp>
      <p:sp>
        <p:nvSpPr>
          <p:cNvPr id="218"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structure——OCPP</a:t>
            </a:r>
            <a:endParaRPr b="1" lang="de-DE" sz="2660" strike="noStrike" u="none" cap="all">
              <a:solidFill>
                <a:schemeClr val="dk1"/>
              </a:solidFill>
              <a:uFillTx/>
              <a:latin typeface="Arial"/>
              <a:ea typeface="Verdana"/>
            </a:endParaRPr>
          </a:p>
        </p:txBody>
      </p:sp>
      <p:sp>
        <p:nvSpPr>
          <p:cNvPr id="219" name="PlaceHolder 3"/>
          <p:cNvSpPr>
            <a:spLocks noGrp="1"/>
          </p:cNvSpPr>
          <p:nvPr>
            <p:ph type="ftr" idx="20"/>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20" name="" descr=""/>
          <p:cNvPicPr/>
          <p:nvPr/>
        </p:nvPicPr>
        <p:blipFill>
          <a:blip r:embed="rId1"/>
          <a:stretch/>
        </p:blipFill>
        <p:spPr>
          <a:xfrm>
            <a:off x="570960" y="1213560"/>
            <a:ext cx="6839640" cy="4996800"/>
          </a:xfrm>
          <a:prstGeom prst="rect">
            <a:avLst/>
          </a:prstGeom>
          <a:ln w="0">
            <a:noFill/>
          </a:ln>
        </p:spPr>
      </p:pic>
      <p:sp>
        <p:nvSpPr>
          <p:cNvPr id="221" name="Inhaltsplatzhalter 6"/>
          <p:cNvSpPr txBox="1"/>
          <p:nvPr/>
        </p:nvSpPr>
        <p:spPr>
          <a:xfrm>
            <a:off x="7562880" y="4267080"/>
            <a:ext cx="4076640" cy="409680"/>
          </a:xfrm>
          <a:prstGeom prst="rect">
            <a:avLst/>
          </a:prstGeom>
          <a:noFill/>
          <a:ln w="9360">
            <a:noFill/>
          </a:ln>
        </p:spPr>
        <p:txBody>
          <a:bodyPr numCol="1" spcCol="0" lIns="0" rIns="0" anchor="t">
            <a:noAutofit/>
          </a:bodyPr>
          <a:p>
            <a:pPr>
              <a:lnSpc>
                <a:spcPct val="100000"/>
              </a:lnSpc>
              <a:spcBef>
                <a:spcPts val="275"/>
              </a:spcBef>
              <a:spcAft>
                <a:spcPts val="275"/>
              </a:spcAft>
              <a:tabLst>
                <a:tab algn="l" pos="0"/>
              </a:tabLst>
            </a:pPr>
            <a:r>
              <a:rPr b="0" lang="de-DE" sz="1870" strike="noStrike" u="none">
                <a:solidFill>
                  <a:schemeClr val="dk1"/>
                </a:solidFill>
                <a:uFillTx/>
                <a:latin typeface="Arial"/>
                <a:ea typeface="Verdana"/>
              </a:rPr>
              <a:t>Response: confirm receipt</a:t>
            </a:r>
            <a:endParaRPr b="0" lang="de-DE" sz="1870" strike="noStrike" u="none">
              <a:solidFill>
                <a:schemeClr val="dk1"/>
              </a:solidFill>
              <a:uFillTx/>
              <a:latin typeface="Arial"/>
            </a:endParaRPr>
          </a:p>
        </p:txBody>
      </p:sp>
      <p:pic>
        <p:nvPicPr>
          <p:cNvPr id="222" name="" descr=""/>
          <p:cNvPicPr/>
          <p:nvPr/>
        </p:nvPicPr>
        <p:blipFill>
          <a:blip r:embed="rId2"/>
          <a:stretch/>
        </p:blipFill>
        <p:spPr>
          <a:xfrm>
            <a:off x="8717040" y="1608480"/>
            <a:ext cx="3087720" cy="1144440"/>
          </a:xfrm>
          <a:prstGeom prst="rect">
            <a:avLst/>
          </a:prstGeom>
          <a:ln w="0">
            <a:noFill/>
          </a:ln>
        </p:spPr>
      </p:pic>
      <p:sp>
        <p:nvSpPr>
          <p:cNvPr id="5" name="PlaceHolder 4"/>
          <p:cNvSpPr>
            <a:spLocks noGrp="1"/>
          </p:cNvSpPr>
          <p:nvPr>
            <p:ph type="sldNum" idx="2"/>
          </p:nvPr>
        </p:nvSpPr>
        <p:spPr/>
        <p:txBody>
          <a:bodyPr/>
          <a:p>
            <a:fld id="{AE37140C-8472-4265-AB53-152ED1CA364F}"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p:nvPr>
        </p:nvSpPr>
        <p:spPr>
          <a:xfrm>
            <a:off x="681480" y="1617120"/>
            <a:ext cx="10830600" cy="444528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00</a:t>
            </a:r>
            <a:endParaRPr b="0" lang="de-DE" sz="1870" strike="noStrike" u="none">
              <a:solidFill>
                <a:schemeClr val="dk1"/>
              </a:solidFill>
              <a:uFillTx/>
              <a:latin typeface="Arial"/>
            </a:endParaRPr>
          </a:p>
          <a:p>
            <a:pPr indent="0">
              <a:lnSpc>
                <a:spcPct val="100000"/>
              </a:lnSpc>
              <a:spcBef>
                <a:spcPts val="275"/>
              </a:spcBef>
              <a:spcAft>
                <a:spcPts val="275"/>
              </a:spcAft>
              <a:buNone/>
              <a:tabLst>
                <a:tab algn="l" pos="0"/>
              </a:tabLst>
            </a:pPr>
            <a:endParaRPr b="0" lang="de-DE" sz="1870" strike="noStrike" u="none">
              <a:solidFill>
                <a:schemeClr val="dk1"/>
              </a:solidFill>
              <a:uFillTx/>
              <a:latin typeface="Arial"/>
            </a:endParaRPr>
          </a:p>
        </p:txBody>
      </p:sp>
      <p:sp>
        <p:nvSpPr>
          <p:cNvPr id="224"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a:t>
            </a:r>
            <a:r>
              <a:rPr b="1" lang="de-DE" sz="2660" strike="noStrike" u="none" cap="all">
                <a:solidFill>
                  <a:schemeClr val="dk1"/>
                </a:solidFill>
                <a:uFillTx/>
                <a:latin typeface="Arial"/>
                <a:ea typeface="Verdana"/>
              </a:rPr>
              <a:t>——OCPP</a:t>
            </a:r>
            <a:endParaRPr b="1" lang="de-DE" sz="2660" strike="noStrike" u="none" cap="all">
              <a:solidFill>
                <a:schemeClr val="dk1"/>
              </a:solidFill>
              <a:uFillTx/>
              <a:latin typeface="Arial"/>
              <a:ea typeface="Verdana"/>
            </a:endParaRPr>
          </a:p>
        </p:txBody>
      </p:sp>
      <p:sp>
        <p:nvSpPr>
          <p:cNvPr id="225" name="PlaceHolder 3"/>
          <p:cNvSpPr>
            <a:spLocks noGrp="1"/>
          </p:cNvSpPr>
          <p:nvPr>
            <p:ph type="ftr" idx="21"/>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26" name="" descr=""/>
          <p:cNvPicPr/>
          <p:nvPr/>
        </p:nvPicPr>
        <p:blipFill>
          <a:blip r:embed="rId1"/>
          <a:stretch/>
        </p:blipFill>
        <p:spPr>
          <a:xfrm>
            <a:off x="8717040" y="1608480"/>
            <a:ext cx="3087720" cy="1144440"/>
          </a:xfrm>
          <a:prstGeom prst="rect">
            <a:avLst/>
          </a:prstGeom>
          <a:ln w="0">
            <a:noFill/>
          </a:ln>
        </p:spPr>
      </p:pic>
      <p:sp>
        <p:nvSpPr>
          <p:cNvPr id="5" name="PlaceHolder 4"/>
          <p:cNvSpPr>
            <a:spLocks noGrp="1"/>
          </p:cNvSpPr>
          <p:nvPr>
            <p:ph type="sldNum" idx="2"/>
          </p:nvPr>
        </p:nvSpPr>
        <p:spPr/>
        <p:txBody>
          <a:bodyPr/>
          <a:p>
            <a:fld id="{D3523AA1-636D-4987-BF43-3BD2A1929ED9}"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a:t>
            </a:r>
            <a:r>
              <a:rPr b="1" lang="de-DE" sz="2660" strike="noStrike" u="none" cap="all">
                <a:solidFill>
                  <a:schemeClr val="dk1"/>
                </a:solidFill>
                <a:uFillTx/>
                <a:latin typeface="Arial"/>
                <a:ea typeface="Verdana"/>
              </a:rPr>
              <a:t>——Hardware Control</a:t>
            </a:r>
            <a:endParaRPr b="1" lang="de-DE" sz="2660" strike="noStrike" u="none" cap="all">
              <a:solidFill>
                <a:schemeClr val="dk1"/>
              </a:solidFill>
              <a:uFillTx/>
              <a:latin typeface="Arial"/>
              <a:ea typeface="Verdana"/>
            </a:endParaRPr>
          </a:p>
        </p:txBody>
      </p:sp>
      <p:sp>
        <p:nvSpPr>
          <p:cNvPr id="228" name="PlaceHolder 2"/>
          <p:cNvSpPr>
            <a:spLocks noGrp="1"/>
          </p:cNvSpPr>
          <p:nvPr>
            <p:ph type="ftr" idx="22"/>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29" name="" descr=""/>
          <p:cNvPicPr/>
          <p:nvPr/>
        </p:nvPicPr>
        <p:blipFill>
          <a:blip r:embed="rId1"/>
          <a:stretch/>
        </p:blipFill>
        <p:spPr>
          <a:xfrm>
            <a:off x="8717040" y="1608480"/>
            <a:ext cx="3087720" cy="1144440"/>
          </a:xfrm>
          <a:prstGeom prst="rect">
            <a:avLst/>
          </a:prstGeom>
          <a:ln w="0">
            <a:noFill/>
          </a:ln>
        </p:spPr>
      </p:pic>
      <p:sp>
        <p:nvSpPr>
          <p:cNvPr id="230" name=""/>
          <p:cNvSpPr/>
          <p:nvPr/>
        </p:nvSpPr>
        <p:spPr>
          <a:xfrm>
            <a:off x="1323720" y="1504800"/>
            <a:ext cx="6801120" cy="70488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GPIO Management</a:t>
            </a:r>
            <a:endParaRPr b="0" lang="en-US" sz="1800" strike="noStrike" u="none">
              <a:solidFill>
                <a:srgbClr val="ffffff"/>
              </a:solidFill>
              <a:uFillTx/>
              <a:latin typeface="Arial"/>
            </a:endParaRPr>
          </a:p>
        </p:txBody>
      </p:sp>
      <p:sp>
        <p:nvSpPr>
          <p:cNvPr id="231" name=""/>
          <p:cNvSpPr/>
          <p:nvPr/>
        </p:nvSpPr>
        <p:spPr>
          <a:xfrm>
            <a:off x="2638080" y="4010040"/>
            <a:ext cx="3124440" cy="166644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Charging Unit</a:t>
            </a:r>
            <a:endParaRPr b="0" lang="en-US" sz="1800" strike="noStrike" u="none">
              <a:solidFill>
                <a:srgbClr val="ffffff"/>
              </a:solidFill>
              <a:uFillTx/>
              <a:latin typeface="Arial"/>
            </a:endParaRPr>
          </a:p>
        </p:txBody>
      </p:sp>
      <p:cxnSp>
        <p:nvCxnSpPr>
          <p:cNvPr id="232" name=""/>
          <p:cNvCxnSpPr>
            <a:stCxn id="230" idx="-1"/>
            <a:endCxn id="231" idx="-1"/>
          </p:cNvCxnSpPr>
          <p:nvPr/>
        </p:nvCxnSpPr>
        <p:spPr>
          <a:xfrm rot="5400000">
            <a:off x="3561840" y="2847600"/>
            <a:ext cx="1800720" cy="524520"/>
          </a:xfrm>
          <a:prstGeom prst="curvedConnector3">
            <a:avLst>
              <a:gd name="adj1" fmla="val 25014"/>
            </a:avLst>
          </a:prstGeom>
          <a:ln w="38160">
            <a:solidFill>
              <a:srgbClr val="333333"/>
            </a:solidFill>
            <a:round/>
            <a:tailEnd len="med" type="triangle" w="med"/>
          </a:ln>
        </p:spPr>
      </p:cxnSp>
      <p:sp>
        <p:nvSpPr>
          <p:cNvPr id="233" name=""/>
          <p:cNvSpPr/>
          <p:nvPr/>
        </p:nvSpPr>
        <p:spPr>
          <a:xfrm>
            <a:off x="857520" y="2819160"/>
            <a:ext cx="1790640" cy="74268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Sensor Polling</a:t>
            </a:r>
            <a:endParaRPr b="0" lang="en-US" sz="1800" strike="noStrike" u="none">
              <a:solidFill>
                <a:srgbClr val="ffffff"/>
              </a:solidFill>
              <a:uFillTx/>
              <a:latin typeface="Arial"/>
            </a:endParaRPr>
          </a:p>
        </p:txBody>
      </p:sp>
      <p:cxnSp>
        <p:nvCxnSpPr>
          <p:cNvPr id="234" name=""/>
          <p:cNvCxnSpPr>
            <a:stCxn id="230" idx="-1"/>
            <a:endCxn id="233" idx="3"/>
          </p:cNvCxnSpPr>
          <p:nvPr/>
        </p:nvCxnSpPr>
        <p:spPr>
          <a:xfrm rot="5400000">
            <a:off x="3195720" y="1662120"/>
            <a:ext cx="981000" cy="2076480"/>
          </a:xfrm>
          <a:prstGeom prst="curvedConnector2">
            <a:avLst/>
          </a:prstGeom>
          <a:ln w="38160">
            <a:solidFill>
              <a:srgbClr val="333333"/>
            </a:solidFill>
            <a:round/>
            <a:tailEnd len="med" type="triangle" w="med"/>
          </a:ln>
        </p:spPr>
      </p:cxnSp>
      <p:sp>
        <p:nvSpPr>
          <p:cNvPr id="235" name=""/>
          <p:cNvSpPr/>
          <p:nvPr/>
        </p:nvSpPr>
        <p:spPr>
          <a:xfrm>
            <a:off x="7259040" y="2610000"/>
            <a:ext cx="1695240" cy="73332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LED Management</a:t>
            </a:r>
            <a:endParaRPr b="0" lang="en-US" sz="1800" strike="noStrike" u="none">
              <a:solidFill>
                <a:srgbClr val="ffffff"/>
              </a:solidFill>
              <a:uFillTx/>
              <a:latin typeface="Arial"/>
            </a:endParaRPr>
          </a:p>
        </p:txBody>
      </p:sp>
      <p:sp>
        <p:nvSpPr>
          <p:cNvPr id="236" name=""/>
          <p:cNvSpPr/>
          <p:nvPr/>
        </p:nvSpPr>
        <p:spPr>
          <a:xfrm>
            <a:off x="6229080" y="3628800"/>
            <a:ext cx="1705320" cy="76212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Data Management</a:t>
            </a:r>
            <a:endParaRPr b="0" lang="en-US" sz="1800" strike="noStrike" u="none">
              <a:solidFill>
                <a:srgbClr val="ffffff"/>
              </a:solidFill>
              <a:uFillTx/>
              <a:latin typeface="Arial"/>
            </a:endParaRPr>
          </a:p>
        </p:txBody>
      </p:sp>
      <p:cxnSp>
        <p:nvCxnSpPr>
          <p:cNvPr id="237" name=""/>
          <p:cNvCxnSpPr>
            <a:stCxn id="230" idx="-1"/>
            <a:endCxn id="235" idx="-1"/>
          </p:cNvCxnSpPr>
          <p:nvPr/>
        </p:nvCxnSpPr>
        <p:spPr>
          <a:xfrm flipH="1" rot="16200000">
            <a:off x="6215040" y="718560"/>
            <a:ext cx="400680" cy="3382560"/>
          </a:xfrm>
          <a:prstGeom prst="curvedConnector3">
            <a:avLst>
              <a:gd name="adj1" fmla="val 25000"/>
            </a:avLst>
          </a:prstGeom>
          <a:ln w="38160">
            <a:solidFill>
              <a:srgbClr val="333333"/>
            </a:solidFill>
            <a:round/>
            <a:tailEnd len="med" type="triangle" w="med"/>
          </a:ln>
        </p:spPr>
      </p:cxnSp>
      <p:cxnSp>
        <p:nvCxnSpPr>
          <p:cNvPr id="238" name=""/>
          <p:cNvCxnSpPr>
            <a:stCxn id="230" idx="-1"/>
            <a:endCxn id="236" idx="-1"/>
          </p:cNvCxnSpPr>
          <p:nvPr/>
        </p:nvCxnSpPr>
        <p:spPr>
          <a:xfrm flipH="1" rot="16200000">
            <a:off x="5193360" y="1740600"/>
            <a:ext cx="1419480" cy="2357640"/>
          </a:xfrm>
          <a:prstGeom prst="curvedConnector3">
            <a:avLst>
              <a:gd name="adj1" fmla="val 25012"/>
            </a:avLst>
          </a:prstGeom>
          <a:ln w="38160">
            <a:solidFill>
              <a:srgbClr val="333333"/>
            </a:solidFill>
            <a:round/>
            <a:tailEnd len="med" type="triangle" w="med"/>
          </a:ln>
        </p:spPr>
      </p:cxnSp>
      <p:sp>
        <p:nvSpPr>
          <p:cNvPr id="4" name="PlaceHolder 3"/>
          <p:cNvSpPr>
            <a:spLocks noGrp="1"/>
          </p:cNvSpPr>
          <p:nvPr>
            <p:ph type="sldNum" idx="2"/>
          </p:nvPr>
        </p:nvSpPr>
        <p:spPr/>
        <p:txBody>
          <a:bodyPr/>
          <a:p>
            <a:fld id="{E577122D-270B-4FFD-870B-68A9A69A1F50}"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p:nvPr>
        </p:nvSpPr>
        <p:spPr>
          <a:xfrm>
            <a:off x="681480" y="1617120"/>
            <a:ext cx="9853200" cy="54504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GPIO Management Module</a:t>
            </a:r>
            <a:endParaRPr b="0" lang="de-DE" sz="1870" strike="noStrike" u="none">
              <a:solidFill>
                <a:schemeClr val="dk1"/>
              </a:solidFill>
              <a:uFillTx/>
              <a:latin typeface="Arial"/>
            </a:endParaRPr>
          </a:p>
        </p:txBody>
      </p:sp>
      <p:sp>
        <p:nvSpPr>
          <p:cNvPr id="240"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a:t>
            </a:r>
            <a:r>
              <a:rPr b="1" lang="de-DE" sz="2660" strike="noStrike" u="none" cap="all">
                <a:solidFill>
                  <a:schemeClr val="dk1"/>
                </a:solidFill>
                <a:uFillTx/>
                <a:latin typeface="Arial"/>
                <a:ea typeface="Verdana"/>
              </a:rPr>
              <a:t>Hardware Control</a:t>
            </a:r>
            <a:endParaRPr b="1" lang="de-DE" sz="2660" strike="noStrike" u="none" cap="all">
              <a:solidFill>
                <a:schemeClr val="dk1"/>
              </a:solidFill>
              <a:uFillTx/>
              <a:latin typeface="Arial"/>
              <a:ea typeface="Verdana"/>
            </a:endParaRPr>
          </a:p>
        </p:txBody>
      </p:sp>
      <p:sp>
        <p:nvSpPr>
          <p:cNvPr id="241" name="PlaceHolder 3"/>
          <p:cNvSpPr>
            <a:spLocks noGrp="1"/>
          </p:cNvSpPr>
          <p:nvPr>
            <p:ph type="ftr" idx="23"/>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42" name="" descr=""/>
          <p:cNvPicPr/>
          <p:nvPr/>
        </p:nvPicPr>
        <p:blipFill>
          <a:blip r:embed="rId1"/>
          <a:stretch/>
        </p:blipFill>
        <p:spPr>
          <a:xfrm>
            <a:off x="8717400" y="1608840"/>
            <a:ext cx="3087720" cy="1144440"/>
          </a:xfrm>
          <a:prstGeom prst="rect">
            <a:avLst/>
          </a:prstGeom>
          <a:ln w="0">
            <a:noFill/>
          </a:ln>
        </p:spPr>
      </p:pic>
      <p:sp>
        <p:nvSpPr>
          <p:cNvPr id="243" name="Inhaltsplatzhalter 5"/>
          <p:cNvSpPr txBox="1"/>
          <p:nvPr/>
        </p:nvSpPr>
        <p:spPr>
          <a:xfrm>
            <a:off x="677880" y="2337120"/>
            <a:ext cx="9853200" cy="545040"/>
          </a:xfrm>
          <a:prstGeom prst="rect">
            <a:avLst/>
          </a:prstGeom>
          <a:noFill/>
          <a:ln w="9360">
            <a:noFill/>
          </a:ln>
        </p:spPr>
        <p:txBody>
          <a:bodyPr numCol="1" spcCol="0" lIns="0" rIns="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Top-level Module</a:t>
            </a:r>
            <a:endParaRPr b="0" lang="de-DE" sz="1870" strike="noStrike" u="none">
              <a:solidFill>
                <a:schemeClr val="dk1"/>
              </a:solidFill>
              <a:uFillTx/>
              <a:latin typeface="Arial"/>
            </a:endParaRPr>
          </a:p>
        </p:txBody>
      </p:sp>
      <p:sp>
        <p:nvSpPr>
          <p:cNvPr id="244" name="Inhaltsplatzhalter 26"/>
          <p:cNvSpPr txBox="1"/>
          <p:nvPr/>
        </p:nvSpPr>
        <p:spPr>
          <a:xfrm>
            <a:off x="677880" y="2697120"/>
            <a:ext cx="9853200" cy="545040"/>
          </a:xfrm>
          <a:prstGeom prst="rect">
            <a:avLst/>
          </a:prstGeom>
          <a:noFill/>
          <a:ln w="9360">
            <a:noFill/>
          </a:ln>
        </p:spPr>
        <p:txBody>
          <a:bodyPr numCol="1" spcCol="0" lIns="0" rIns="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Support multiple charging ports (evse, shelly, latch motor)</a:t>
            </a:r>
            <a:endParaRPr b="0" lang="de-DE" sz="1870" strike="noStrike" u="none">
              <a:solidFill>
                <a:schemeClr val="dk1"/>
              </a:solidFill>
              <a:uFillTx/>
              <a:latin typeface="Arial"/>
            </a:endParaRPr>
          </a:p>
        </p:txBody>
      </p:sp>
      <p:sp>
        <p:nvSpPr>
          <p:cNvPr id="5" name="PlaceHolder 4"/>
          <p:cNvSpPr>
            <a:spLocks noGrp="1"/>
          </p:cNvSpPr>
          <p:nvPr>
            <p:ph type="sldNum" idx="2"/>
          </p:nvPr>
        </p:nvSpPr>
        <p:spPr/>
        <p:txBody>
          <a:bodyPr/>
          <a:p>
            <a:fld id="{63BCD930-FB2C-4A37-9014-143289C7BC12}"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a:t>
            </a:r>
            <a:r>
              <a:rPr b="1" lang="de-DE" sz="2660" strike="noStrike" u="none" cap="all">
                <a:solidFill>
                  <a:schemeClr val="dk1"/>
                </a:solidFill>
                <a:uFillTx/>
                <a:latin typeface="Arial"/>
                <a:ea typeface="Verdana"/>
              </a:rPr>
              <a:t>——</a:t>
            </a:r>
            <a:r>
              <a:rPr b="1" lang="de-DE" sz="2660" strike="noStrike" u="none" cap="all">
                <a:solidFill>
                  <a:schemeClr val="dk1"/>
                </a:solidFill>
                <a:uFillTx/>
                <a:latin typeface="Arial"/>
                <a:ea typeface="Verdana"/>
              </a:rPr>
              <a:t>Hardware Control</a:t>
            </a:r>
            <a:endParaRPr b="1" lang="de-DE" sz="2660" strike="noStrike" u="none" cap="all">
              <a:solidFill>
                <a:schemeClr val="dk1"/>
              </a:solidFill>
              <a:uFillTx/>
              <a:latin typeface="Arial"/>
              <a:ea typeface="Verdana"/>
            </a:endParaRPr>
          </a:p>
        </p:txBody>
      </p:sp>
      <p:sp>
        <p:nvSpPr>
          <p:cNvPr id="246" name="PlaceHolder 2"/>
          <p:cNvSpPr>
            <a:spLocks noGrp="1"/>
          </p:cNvSpPr>
          <p:nvPr>
            <p:ph type="ftr" idx="24"/>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47" name="" descr=""/>
          <p:cNvPicPr/>
          <p:nvPr/>
        </p:nvPicPr>
        <p:blipFill>
          <a:blip r:embed="rId1"/>
          <a:stretch/>
        </p:blipFill>
        <p:spPr>
          <a:xfrm>
            <a:off x="8717400" y="1608840"/>
            <a:ext cx="3087720" cy="1144440"/>
          </a:xfrm>
          <a:prstGeom prst="rect">
            <a:avLst/>
          </a:prstGeom>
          <a:ln w="0">
            <a:noFill/>
          </a:ln>
        </p:spPr>
      </p:pic>
      <p:sp>
        <p:nvSpPr>
          <p:cNvPr id="248" name=""/>
          <p:cNvSpPr/>
          <p:nvPr/>
        </p:nvSpPr>
        <p:spPr>
          <a:xfrm>
            <a:off x="689040" y="1492200"/>
            <a:ext cx="2276280" cy="55260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Sensor Polling</a:t>
            </a:r>
            <a:endParaRPr b="0" lang="en-US" sz="1800" strike="noStrike" u="none">
              <a:solidFill>
                <a:srgbClr val="ffffff"/>
              </a:solidFill>
              <a:uFillTx/>
              <a:latin typeface="Arial"/>
            </a:endParaRPr>
          </a:p>
        </p:txBody>
      </p:sp>
      <p:sp>
        <p:nvSpPr>
          <p:cNvPr id="249" name=""/>
          <p:cNvSpPr/>
          <p:nvPr/>
        </p:nvSpPr>
        <p:spPr>
          <a:xfrm>
            <a:off x="5220360" y="1468080"/>
            <a:ext cx="2894760" cy="60840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Data Management</a:t>
            </a:r>
            <a:endParaRPr b="0" lang="en-US" sz="1800" strike="noStrike" u="none">
              <a:solidFill>
                <a:srgbClr val="ffffff"/>
              </a:solidFill>
              <a:uFillTx/>
              <a:latin typeface="Arial"/>
            </a:endParaRPr>
          </a:p>
        </p:txBody>
      </p:sp>
      <p:sp>
        <p:nvSpPr>
          <p:cNvPr id="250" name=""/>
          <p:cNvSpPr/>
          <p:nvPr/>
        </p:nvSpPr>
        <p:spPr>
          <a:xfrm>
            <a:off x="5239440" y="2592000"/>
            <a:ext cx="2666160" cy="665640"/>
          </a:xfrm>
          <a:prstGeom prst="roundRect">
            <a:avLst>
              <a:gd name="adj" fmla="val 16667"/>
            </a:avLst>
          </a:prstGeom>
          <a:solidFill>
            <a:srgbClr val="075578"/>
          </a:solidFill>
          <a:ln w="12600">
            <a:solidFill>
              <a:srgbClr val="f10d0c"/>
            </a:solidFill>
            <a:round/>
          </a:ln>
        </p:spPr>
        <p:style>
          <a:lnRef idx="0"/>
          <a:fillRef idx="0"/>
          <a:effectRef idx="0"/>
          <a:fontRef idx="minor"/>
        </p:style>
        <p:txBody>
          <a:bodyPr lIns="96120" rIns="96120" tIns="51120" bIns="51120" anchor="ctr">
            <a:noAutofit/>
          </a:bodyPr>
          <a:p>
            <a:pPr algn="ctr"/>
            <a:r>
              <a:rPr b="0" lang="en-US" sz="1800" strike="noStrike" u="none">
                <a:solidFill>
                  <a:srgbClr val="ffffff"/>
                </a:solidFill>
                <a:uFillTx/>
                <a:latin typeface="Arial"/>
              </a:rPr>
              <a:t>Charging Unit</a:t>
            </a:r>
            <a:endParaRPr b="0" lang="en-US" sz="1800" strike="noStrike" u="none">
              <a:solidFill>
                <a:srgbClr val="ffffff"/>
              </a:solidFill>
              <a:uFillTx/>
              <a:latin typeface="Arial"/>
            </a:endParaRPr>
          </a:p>
        </p:txBody>
      </p:sp>
      <p:cxnSp>
        <p:nvCxnSpPr>
          <p:cNvPr id="251" name=""/>
          <p:cNvCxnSpPr>
            <a:stCxn id="248" idx="-1"/>
            <a:endCxn id="249" idx="1"/>
          </p:cNvCxnSpPr>
          <p:nvPr/>
        </p:nvCxnSpPr>
        <p:spPr>
          <a:xfrm>
            <a:off x="2965320" y="1768320"/>
            <a:ext cx="2255400" cy="4320"/>
          </a:xfrm>
          <a:prstGeom prst="curvedConnector3">
            <a:avLst>
              <a:gd name="adj1" fmla="val 25000"/>
            </a:avLst>
          </a:prstGeom>
          <a:ln w="38160">
            <a:solidFill>
              <a:srgbClr val="666666"/>
            </a:solidFill>
            <a:round/>
            <a:tailEnd len="med" type="triangle" w="med"/>
          </a:ln>
        </p:spPr>
      </p:cxnSp>
      <p:cxnSp>
        <p:nvCxnSpPr>
          <p:cNvPr id="252" name=""/>
          <p:cNvCxnSpPr>
            <a:stCxn id="248" idx="2"/>
            <a:endCxn id="250" idx="1"/>
          </p:cNvCxnSpPr>
          <p:nvPr/>
        </p:nvCxnSpPr>
        <p:spPr>
          <a:xfrm flipH="1" rot="16200000">
            <a:off x="3093120" y="778320"/>
            <a:ext cx="880200" cy="3412800"/>
          </a:xfrm>
          <a:prstGeom prst="curvedConnector2">
            <a:avLst/>
          </a:prstGeom>
          <a:ln w="38160">
            <a:solidFill>
              <a:srgbClr val="ff3838"/>
            </a:solidFill>
            <a:round/>
            <a:tailEnd len="med" type="triangle" w="med"/>
          </a:ln>
        </p:spPr>
      </p:cxnSp>
      <p:sp>
        <p:nvSpPr>
          <p:cNvPr id="253" name=""/>
          <p:cNvSpPr txBox="1"/>
          <p:nvPr/>
        </p:nvSpPr>
        <p:spPr>
          <a:xfrm>
            <a:off x="2447640" y="2381400"/>
            <a:ext cx="2715480" cy="357120"/>
          </a:xfrm>
          <a:prstGeom prst="rect">
            <a:avLst/>
          </a:prstGeom>
          <a:noFill/>
          <a:ln w="0">
            <a:noFill/>
          </a:ln>
        </p:spPr>
        <p:txBody>
          <a:bodyPr wrap="none" lIns="90000" rIns="90000" tIns="45000" bIns="45000" anchor="t">
            <a:noAutofit/>
          </a:bodyPr>
          <a:p>
            <a:pPr algn="ctr">
              <a:lnSpc>
                <a:spcPct val="100000"/>
              </a:lnSpc>
            </a:pPr>
            <a:r>
              <a:rPr b="1" lang="en-US" sz="1800" strike="noStrike" u="none">
                <a:solidFill>
                  <a:srgbClr val="ff3838"/>
                </a:solidFill>
                <a:uFillTx/>
                <a:latin typeface="Arial"/>
              </a:rPr>
              <a:t>Error </a:t>
            </a:r>
            <a:r>
              <a:rPr b="1" lang="en-US" sz="1800" strike="noStrike" u="none">
                <a:solidFill>
                  <a:srgbClr val="ff3838"/>
                </a:solidFill>
                <a:uFillTx/>
                <a:latin typeface="Miriam Mono CLM"/>
              </a:rPr>
              <a:t>—&gt;</a:t>
            </a:r>
            <a:r>
              <a:rPr b="1" lang="en-US" sz="1800" strike="noStrike" u="none">
                <a:solidFill>
                  <a:srgbClr val="ff3838"/>
                </a:solidFill>
                <a:uFillTx/>
                <a:latin typeface="Arial"/>
              </a:rPr>
              <a:t> Stop Charging</a:t>
            </a:r>
            <a:endParaRPr b="1" lang="en-US" sz="1800" strike="noStrike" u="none">
              <a:solidFill>
                <a:srgbClr val="ff3838"/>
              </a:solidFill>
              <a:uFillTx/>
              <a:latin typeface="Arial"/>
            </a:endParaRPr>
          </a:p>
        </p:txBody>
      </p:sp>
      <p:sp>
        <p:nvSpPr>
          <p:cNvPr id="254" name=""/>
          <p:cNvSpPr txBox="1"/>
          <p:nvPr/>
        </p:nvSpPr>
        <p:spPr>
          <a:xfrm>
            <a:off x="3182040" y="1414080"/>
            <a:ext cx="1680120" cy="346320"/>
          </a:xfrm>
          <a:prstGeom prst="rect">
            <a:avLst/>
          </a:prstGeom>
          <a:noFill/>
          <a:ln w="0">
            <a:noFill/>
          </a:ln>
        </p:spPr>
        <p:txBody>
          <a:bodyPr wrap="none" lIns="90000" rIns="90000" tIns="45000" bIns="45000" anchor="t">
            <a:noAutofit/>
          </a:bodyPr>
          <a:p>
            <a:pPr algn="ctr">
              <a:lnSpc>
                <a:spcPct val="100000"/>
              </a:lnSpc>
            </a:pPr>
            <a:r>
              <a:rPr b="0" lang="en-US" sz="1800" strike="noStrike" u="none">
                <a:solidFill>
                  <a:srgbClr val="000000"/>
                </a:solidFill>
                <a:uFillTx/>
                <a:latin typeface="Arial"/>
              </a:rPr>
              <a:t>Data collection</a:t>
            </a:r>
            <a:endParaRPr b="0" lang="en-US" sz="1800" strike="noStrike" u="none">
              <a:solidFill>
                <a:srgbClr val="000000"/>
              </a:solidFill>
              <a:uFillTx/>
              <a:latin typeface="Arial"/>
            </a:endParaRPr>
          </a:p>
        </p:txBody>
      </p:sp>
      <p:sp>
        <p:nvSpPr>
          <p:cNvPr id="255" name=""/>
          <p:cNvSpPr txBox="1"/>
          <p:nvPr/>
        </p:nvSpPr>
        <p:spPr>
          <a:xfrm>
            <a:off x="3333600" y="2914920"/>
            <a:ext cx="1298520" cy="346320"/>
          </a:xfrm>
          <a:prstGeom prst="rect">
            <a:avLst/>
          </a:prstGeom>
          <a:noFill/>
          <a:ln w="0">
            <a:noFill/>
          </a:ln>
        </p:spPr>
        <p:txBody>
          <a:bodyPr wrap="none" lIns="90000" rIns="90000" tIns="45000" bIns="45000" anchor="t">
            <a:noAutofit/>
          </a:bodyPr>
          <a:p>
            <a:r>
              <a:rPr b="1" i="1" lang="en-US" sz="1800" strike="noStrike" u="none">
                <a:solidFill>
                  <a:srgbClr val="ff3838"/>
                </a:solidFill>
                <a:uFillTx/>
                <a:latin typeface="Arial"/>
              </a:rPr>
              <a:t>For Safety</a:t>
            </a:r>
            <a:endParaRPr b="0" lang="en-US" sz="1800" strike="noStrike" u="none">
              <a:solidFill>
                <a:srgbClr val="000000"/>
              </a:solidFill>
              <a:uFillTx/>
              <a:latin typeface="Arial"/>
            </a:endParaRPr>
          </a:p>
        </p:txBody>
      </p:sp>
      <p:sp>
        <p:nvSpPr>
          <p:cNvPr id="256" name=""/>
          <p:cNvSpPr txBox="1"/>
          <p:nvPr/>
        </p:nvSpPr>
        <p:spPr>
          <a:xfrm>
            <a:off x="838440" y="3648600"/>
            <a:ext cx="3771720" cy="43812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n-US" sz="1800" strike="noStrike" u="none">
                <a:solidFill>
                  <a:srgbClr val="000000"/>
                </a:solidFill>
                <a:uFillTx/>
                <a:latin typeface="Arial"/>
              </a:rPr>
              <a:t>Collect data at regular intervals</a:t>
            </a:r>
            <a:endParaRPr b="0" lang="en-US" sz="1800" strike="noStrike" u="none">
              <a:solidFill>
                <a:srgbClr val="000000"/>
              </a:solidFill>
              <a:uFillTx/>
              <a:latin typeface="Arial"/>
            </a:endParaRPr>
          </a:p>
        </p:txBody>
      </p:sp>
      <p:sp>
        <p:nvSpPr>
          <p:cNvPr id="257" name=""/>
          <p:cNvSpPr txBox="1"/>
          <p:nvPr/>
        </p:nvSpPr>
        <p:spPr>
          <a:xfrm>
            <a:off x="838440" y="4008600"/>
            <a:ext cx="3771720" cy="43812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n-US" sz="1800" strike="noStrike" u="none">
                <a:solidFill>
                  <a:srgbClr val="000000"/>
                </a:solidFill>
                <a:uFillTx/>
                <a:latin typeface="Arial"/>
              </a:rPr>
              <a:t>Check error</a:t>
            </a:r>
            <a:endParaRPr b="0" lang="en-US" sz="1800" strike="noStrike" u="none">
              <a:solidFill>
                <a:srgbClr val="000000"/>
              </a:solidFill>
              <a:uFillTx/>
              <a:latin typeface="Arial"/>
            </a:endParaRPr>
          </a:p>
        </p:txBody>
      </p:sp>
      <p:sp>
        <p:nvSpPr>
          <p:cNvPr id="4" name="PlaceHolder 3"/>
          <p:cNvSpPr>
            <a:spLocks noGrp="1"/>
          </p:cNvSpPr>
          <p:nvPr>
            <p:ph type="sldNum" idx="2"/>
          </p:nvPr>
        </p:nvSpPr>
        <p:spPr/>
        <p:txBody>
          <a:bodyPr/>
          <a:p>
            <a:fld id="{2B9B30A9-681F-45DD-A230-78ECB1854087}"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p:nvPr>
        </p:nvSpPr>
        <p:spPr>
          <a:xfrm>
            <a:off x="681480" y="1617120"/>
            <a:ext cx="4033440" cy="56412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LED Control &amp; Data Management</a:t>
            </a:r>
            <a:endParaRPr b="0" lang="de-DE" sz="1870" strike="noStrike" u="none">
              <a:solidFill>
                <a:schemeClr val="dk1"/>
              </a:solidFill>
              <a:uFillTx/>
              <a:latin typeface="Arial"/>
            </a:endParaRPr>
          </a:p>
        </p:txBody>
      </p:sp>
      <p:sp>
        <p:nvSpPr>
          <p:cNvPr id="259"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a:t>
            </a:r>
            <a:r>
              <a:rPr b="1" lang="de-DE" sz="2660" strike="noStrike" u="none" cap="all">
                <a:solidFill>
                  <a:schemeClr val="dk1"/>
                </a:solidFill>
                <a:uFillTx/>
                <a:latin typeface="Arial"/>
                <a:ea typeface="Verdana"/>
              </a:rPr>
              <a:t>——</a:t>
            </a:r>
            <a:r>
              <a:rPr b="1" lang="de-DE" sz="2660" strike="noStrike" u="none" cap="all">
                <a:solidFill>
                  <a:schemeClr val="dk1"/>
                </a:solidFill>
                <a:uFillTx/>
                <a:latin typeface="Arial"/>
                <a:ea typeface="Verdana"/>
              </a:rPr>
              <a:t>Hardware Control</a:t>
            </a:r>
            <a:endParaRPr b="1" lang="de-DE" sz="2660" strike="noStrike" u="none" cap="all">
              <a:solidFill>
                <a:schemeClr val="dk1"/>
              </a:solidFill>
              <a:uFillTx/>
              <a:latin typeface="Arial"/>
              <a:ea typeface="Verdana"/>
            </a:endParaRPr>
          </a:p>
        </p:txBody>
      </p:sp>
      <p:sp>
        <p:nvSpPr>
          <p:cNvPr id="260" name="PlaceHolder 3"/>
          <p:cNvSpPr>
            <a:spLocks noGrp="1"/>
          </p:cNvSpPr>
          <p:nvPr>
            <p:ph type="ftr" idx="25"/>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61" name="" descr=""/>
          <p:cNvPicPr/>
          <p:nvPr/>
        </p:nvPicPr>
        <p:blipFill>
          <a:blip r:embed="rId1"/>
          <a:stretch/>
        </p:blipFill>
        <p:spPr>
          <a:xfrm>
            <a:off x="8717400" y="1608840"/>
            <a:ext cx="3087720" cy="1144440"/>
          </a:xfrm>
          <a:prstGeom prst="rect">
            <a:avLst/>
          </a:prstGeom>
          <a:ln w="0">
            <a:noFill/>
          </a:ln>
        </p:spPr>
      </p:pic>
      <p:sp>
        <p:nvSpPr>
          <p:cNvPr id="262" name="Inhaltsplatzhalter 2"/>
          <p:cNvSpPr txBox="1"/>
          <p:nvPr/>
        </p:nvSpPr>
        <p:spPr>
          <a:xfrm>
            <a:off x="681480" y="2337480"/>
            <a:ext cx="4033440" cy="564120"/>
          </a:xfrm>
          <a:prstGeom prst="rect">
            <a:avLst/>
          </a:prstGeom>
          <a:noFill/>
          <a:ln w="9360">
            <a:noFill/>
          </a:ln>
        </p:spPr>
        <p:txBody>
          <a:bodyPr numCol="1" spcCol="0" lIns="0" rIns="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Singleton</a:t>
            </a:r>
            <a:endParaRPr b="0" lang="de-DE" sz="1870" strike="noStrike" u="none">
              <a:solidFill>
                <a:schemeClr val="dk1"/>
              </a:solidFill>
              <a:uFillTx/>
              <a:latin typeface="Arial"/>
            </a:endParaRPr>
          </a:p>
        </p:txBody>
      </p:sp>
      <p:sp>
        <p:nvSpPr>
          <p:cNvPr id="263" name="Inhaltsplatzhalter 27"/>
          <p:cNvSpPr txBox="1"/>
          <p:nvPr/>
        </p:nvSpPr>
        <p:spPr>
          <a:xfrm>
            <a:off x="681480" y="3057840"/>
            <a:ext cx="5043240" cy="564120"/>
          </a:xfrm>
          <a:prstGeom prst="rect">
            <a:avLst/>
          </a:prstGeom>
          <a:noFill/>
          <a:ln w="9360">
            <a:noFill/>
          </a:ln>
        </p:spPr>
        <p:txBody>
          <a:bodyPr numCol="1" spcCol="0" lIns="0" rIns="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Foundation for future database connections</a:t>
            </a:r>
            <a:endParaRPr b="0" lang="de-DE" sz="1870" strike="noStrike" u="none">
              <a:solidFill>
                <a:schemeClr val="dk1"/>
              </a:solidFill>
              <a:uFillTx/>
              <a:latin typeface="Arial"/>
            </a:endParaRPr>
          </a:p>
        </p:txBody>
      </p:sp>
      <p:sp>
        <p:nvSpPr>
          <p:cNvPr id="264" name="Inhaltsplatzhalter 28"/>
          <p:cNvSpPr txBox="1"/>
          <p:nvPr/>
        </p:nvSpPr>
        <p:spPr>
          <a:xfrm>
            <a:off x="681480" y="2697840"/>
            <a:ext cx="4033440" cy="564120"/>
          </a:xfrm>
          <a:prstGeom prst="rect">
            <a:avLst/>
          </a:prstGeom>
          <a:noFill/>
          <a:ln w="9360">
            <a:noFill/>
          </a:ln>
        </p:spPr>
        <p:txBody>
          <a:bodyPr numCol="1" spcCol="0" lIns="0" rIns="0" anchor="t">
            <a:noAutofit/>
          </a:bodyPr>
          <a:p>
            <a:pPr marL="216000" indent="-216000">
              <a:lnSpc>
                <a:spcPct val="100000"/>
              </a:lnSpc>
              <a:spcBef>
                <a:spcPts val="275"/>
              </a:spcBef>
              <a:spcAft>
                <a:spcPts val="275"/>
              </a:spcAft>
              <a:buClr>
                <a:srgbClr val="000000"/>
              </a:buClr>
              <a:buSzPct val="45000"/>
              <a:buFont typeface="Wingdings" charset="2"/>
              <a:buChar char=""/>
              <a:tabLst>
                <a:tab algn="l" pos="0"/>
              </a:tabLst>
            </a:pPr>
            <a:r>
              <a:rPr b="0" lang="de-DE" sz="1870" strike="noStrike" u="none">
                <a:solidFill>
                  <a:schemeClr val="dk1"/>
                </a:solidFill>
                <a:uFillTx/>
                <a:latin typeface="Arial"/>
                <a:ea typeface="Verdana"/>
              </a:rPr>
              <a:t>Display status of Charging Station</a:t>
            </a:r>
            <a:endParaRPr b="0" lang="de-DE" sz="1870" strike="noStrike" u="none">
              <a:solidFill>
                <a:schemeClr val="dk1"/>
              </a:solidFill>
              <a:uFillTx/>
              <a:latin typeface="Arial"/>
            </a:endParaRPr>
          </a:p>
        </p:txBody>
      </p:sp>
      <p:sp>
        <p:nvSpPr>
          <p:cNvPr id="5" name="PlaceHolder 4"/>
          <p:cNvSpPr>
            <a:spLocks noGrp="1"/>
          </p:cNvSpPr>
          <p:nvPr>
            <p:ph type="sldNum" idx="2"/>
          </p:nvPr>
        </p:nvSpPr>
        <p:spPr/>
        <p:txBody>
          <a:bodyPr/>
          <a:p>
            <a:fld id="{54E2BCB1-9141-4624-A216-C3311484AED1}"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p:nvPr>
        </p:nvSpPr>
        <p:spPr>
          <a:xfrm>
            <a:off x="681480" y="5353200"/>
            <a:ext cx="10830600" cy="709200"/>
          </a:xfrm>
          <a:prstGeom prst="rect">
            <a:avLst/>
          </a:prstGeom>
          <a:noFill/>
          <a:ln w="9360">
            <a:noFill/>
          </a:ln>
        </p:spPr>
        <p:txBody>
          <a:bodyPr numCol="1" spcCol="0" lIns="0" rIns="0" tIns="45720" bIns="45720" anchor="t">
            <a:noAutofit/>
          </a:bodyPr>
          <a:p>
            <a:pPr indent="0">
              <a:lnSpc>
                <a:spcPct val="100000"/>
              </a:lnSpc>
              <a:spcBef>
                <a:spcPts val="275"/>
              </a:spcBef>
              <a:spcAft>
                <a:spcPts val="275"/>
              </a:spcAft>
              <a:buNone/>
              <a:tabLst>
                <a:tab algn="l" pos="0"/>
              </a:tabLst>
            </a:pPr>
            <a:r>
              <a:rPr b="0" lang="de-DE" sz="1870" strike="noStrike" u="none">
                <a:solidFill>
                  <a:schemeClr val="dk1"/>
                </a:solidFill>
                <a:uFillTx/>
                <a:latin typeface="Arial"/>
                <a:ea typeface="Verdana"/>
              </a:rPr>
              <a:t>00</a:t>
            </a:r>
            <a:endParaRPr b="0" lang="de-DE" sz="1870" strike="noStrike" u="none">
              <a:solidFill>
                <a:schemeClr val="dk1"/>
              </a:solidFill>
              <a:uFillTx/>
              <a:latin typeface="Arial"/>
            </a:endParaRPr>
          </a:p>
        </p:txBody>
      </p:sp>
      <p:sp>
        <p:nvSpPr>
          <p:cNvPr id="266" name="PlaceHolder 2"/>
          <p:cNvSpPr>
            <a:spLocks noGrp="1"/>
          </p:cNvSpPr>
          <p:nvPr>
            <p:ph type="title"/>
          </p:nvPr>
        </p:nvSpPr>
        <p:spPr>
          <a:xfrm>
            <a:off x="672120" y="496800"/>
            <a:ext cx="8778960" cy="837720"/>
          </a:xfrm>
          <a:prstGeom prst="rect">
            <a:avLst/>
          </a:prstGeom>
          <a:noFill/>
          <a:ln w="9360">
            <a:noFill/>
          </a:ln>
        </p:spPr>
        <p:txBody>
          <a:bodyPr numCol="1" spcCol="0" lIns="0" rIns="0" tIns="0" bIns="0" anchor="ctr">
            <a:noAutofit/>
          </a:bodyPr>
          <a:p>
            <a:pPr indent="0">
              <a:lnSpc>
                <a:spcPct val="100000"/>
              </a:lnSpc>
              <a:buNone/>
            </a:pPr>
            <a:r>
              <a:rPr b="1" lang="de-DE" sz="2660" strike="noStrike" u="none" cap="all">
                <a:solidFill>
                  <a:schemeClr val="dk1"/>
                </a:solidFill>
                <a:uFillTx/>
                <a:latin typeface="Arial"/>
                <a:ea typeface="Verdana"/>
              </a:rPr>
              <a:t>System structure</a:t>
            </a:r>
            <a:r>
              <a:rPr b="1" lang="de-DE" sz="2660" strike="noStrike" u="none" cap="all">
                <a:solidFill>
                  <a:schemeClr val="dk1"/>
                </a:solidFill>
                <a:uFillTx/>
                <a:latin typeface="Arial"/>
                <a:ea typeface="Verdana"/>
              </a:rPr>
              <a:t>——</a:t>
            </a:r>
            <a:r>
              <a:rPr b="1" lang="de-DE" sz="2660" strike="noStrike" u="none" cap="all">
                <a:solidFill>
                  <a:schemeClr val="dk1"/>
                </a:solidFill>
                <a:uFillTx/>
                <a:latin typeface="Arial"/>
                <a:ea typeface="Verdana"/>
              </a:rPr>
              <a:t>Hardware Control</a:t>
            </a:r>
            <a:endParaRPr b="1" lang="de-DE" sz="2660" strike="noStrike" u="none" cap="all">
              <a:solidFill>
                <a:schemeClr val="dk1"/>
              </a:solidFill>
              <a:uFillTx/>
              <a:latin typeface="Arial"/>
              <a:ea typeface="Verdana"/>
            </a:endParaRPr>
          </a:p>
        </p:txBody>
      </p:sp>
      <p:sp>
        <p:nvSpPr>
          <p:cNvPr id="267" name="PlaceHolder 3"/>
          <p:cNvSpPr>
            <a:spLocks noGrp="1"/>
          </p:cNvSpPr>
          <p:nvPr>
            <p:ph type="ftr" idx="26"/>
          </p:nvPr>
        </p:nvSpPr>
        <p:spPr>
          <a:xfrm>
            <a:off x="3086640" y="6484320"/>
            <a:ext cx="8185320" cy="366840"/>
          </a:xfrm>
          <a:prstGeom prst="rect">
            <a:avLst/>
          </a:prstGeom>
          <a:noFill/>
          <a:ln w="0">
            <a:noFill/>
          </a:ln>
        </p:spPr>
        <p:txBody>
          <a:bodyPr lIns="90000" rIns="90000" tIns="45000" bIns="45000" anchor="t">
            <a:noAutofit/>
          </a:bodyPr>
          <a:lstStyle>
            <a:lvl1pPr indent="0" algn="r">
              <a:lnSpc>
                <a:spcPct val="100000"/>
              </a:lnSpc>
              <a:buNone/>
              <a:defRPr b="0" lang="de-DE" sz="1000" strike="noStrike" u="none">
                <a:solidFill>
                  <a:schemeClr val="lt2">
                    <a:lumMod val="50000"/>
                  </a:schemeClr>
                </a:solidFill>
                <a:uFillTx/>
                <a:latin typeface="Arial"/>
              </a:defRPr>
            </a:lvl1pPr>
          </a:lstStyle>
          <a:p>
            <a:pPr indent="0" algn="r">
              <a:lnSpc>
                <a:spcPct val="100000"/>
              </a:lnSpc>
              <a:buNone/>
            </a:pPr>
            <a:r>
              <a:rPr b="0" lang="de-DE" sz="1000" strike="noStrike" u="none">
                <a:solidFill>
                  <a:schemeClr val="lt2">
                    <a:lumMod val="50000"/>
                  </a:schemeClr>
                </a:solidFill>
                <a:uFillTx/>
                <a:latin typeface="Arial"/>
              </a:rPr>
              <a:t>Thema des Vortrags  |  Junfan JIN  |  10.05.2025  | </a:t>
            </a:r>
            <a:endParaRPr b="0" lang="en-US" sz="1000" strike="noStrike" u="none">
              <a:solidFill>
                <a:srgbClr val="000000"/>
              </a:solidFill>
              <a:uFillTx/>
              <a:latin typeface="Times New Roman"/>
            </a:endParaRPr>
          </a:p>
        </p:txBody>
      </p:sp>
      <p:pic>
        <p:nvPicPr>
          <p:cNvPr id="268" name="" descr=""/>
          <p:cNvPicPr/>
          <p:nvPr/>
        </p:nvPicPr>
        <p:blipFill>
          <a:blip r:embed="rId1"/>
          <a:stretch/>
        </p:blipFill>
        <p:spPr>
          <a:xfrm>
            <a:off x="8717400" y="1608840"/>
            <a:ext cx="3087720" cy="1144440"/>
          </a:xfrm>
          <a:prstGeom prst="rect">
            <a:avLst/>
          </a:prstGeom>
          <a:ln w="0">
            <a:noFill/>
          </a:ln>
        </p:spPr>
      </p:pic>
      <p:sp>
        <p:nvSpPr>
          <p:cNvPr id="269" name=""/>
          <p:cNvSpPr/>
          <p:nvPr/>
        </p:nvSpPr>
        <p:spPr>
          <a:xfrm>
            <a:off x="800280" y="1428840"/>
            <a:ext cx="1676160" cy="146700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Execute</a:t>
            </a:r>
            <a:endParaRPr b="0" lang="en-US" sz="1800" strike="noStrike" u="none">
              <a:solidFill>
                <a:srgbClr val="ffffff"/>
              </a:solidFill>
              <a:uFillTx/>
              <a:latin typeface="Arial"/>
            </a:endParaRPr>
          </a:p>
          <a:p>
            <a:pPr algn="ctr"/>
            <a:r>
              <a:rPr b="0" lang="en-US" sz="1800" strike="noStrike" u="none">
                <a:solidFill>
                  <a:srgbClr val="ffffff"/>
                </a:solidFill>
                <a:uFillTx/>
                <a:latin typeface="Arial"/>
              </a:rPr>
              <a:t>Charging</a:t>
            </a:r>
            <a:endParaRPr b="0" lang="en-US" sz="1800" strike="noStrike" u="none">
              <a:solidFill>
                <a:srgbClr val="ffffff"/>
              </a:solidFill>
              <a:uFillTx/>
              <a:latin typeface="Arial"/>
            </a:endParaRPr>
          </a:p>
          <a:p>
            <a:pPr algn="ctr"/>
            <a:r>
              <a:rPr b="0" lang="en-US" sz="1800" strike="noStrike" u="none">
                <a:solidFill>
                  <a:srgbClr val="ffffff"/>
                </a:solidFill>
                <a:uFillTx/>
                <a:latin typeface="Arial"/>
              </a:rPr>
              <a:t>Logic</a:t>
            </a:r>
            <a:endParaRPr b="0" lang="en-US" sz="1800" strike="noStrike" u="none">
              <a:solidFill>
                <a:srgbClr val="ffffff"/>
              </a:solidFill>
              <a:uFillTx/>
              <a:latin typeface="Arial"/>
            </a:endParaRPr>
          </a:p>
        </p:txBody>
      </p:sp>
      <p:sp>
        <p:nvSpPr>
          <p:cNvPr id="270" name=""/>
          <p:cNvSpPr/>
          <p:nvPr/>
        </p:nvSpPr>
        <p:spPr>
          <a:xfrm>
            <a:off x="2960640" y="1428840"/>
            <a:ext cx="1676160" cy="146700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Stop</a:t>
            </a:r>
            <a:endParaRPr b="0" lang="en-US" sz="1800" strike="noStrike" u="none">
              <a:solidFill>
                <a:srgbClr val="ffffff"/>
              </a:solidFill>
              <a:uFillTx/>
              <a:latin typeface="Arial"/>
            </a:endParaRPr>
          </a:p>
          <a:p>
            <a:pPr algn="ctr"/>
            <a:r>
              <a:rPr b="0" lang="en-US" sz="1800" strike="noStrike" u="none">
                <a:solidFill>
                  <a:srgbClr val="ffffff"/>
                </a:solidFill>
                <a:uFillTx/>
                <a:latin typeface="Arial"/>
              </a:rPr>
              <a:t>Charging</a:t>
            </a:r>
            <a:endParaRPr b="0" lang="en-US" sz="1800" strike="noStrike" u="none">
              <a:solidFill>
                <a:srgbClr val="ffffff"/>
              </a:solidFill>
              <a:uFillTx/>
              <a:latin typeface="Arial"/>
            </a:endParaRPr>
          </a:p>
        </p:txBody>
      </p:sp>
      <p:sp>
        <p:nvSpPr>
          <p:cNvPr id="271" name=""/>
          <p:cNvSpPr/>
          <p:nvPr/>
        </p:nvSpPr>
        <p:spPr>
          <a:xfrm>
            <a:off x="5121000" y="1428840"/>
            <a:ext cx="1676160" cy="146700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Trigger of Correction</a:t>
            </a:r>
            <a:endParaRPr b="0" lang="en-US" sz="1800" strike="noStrike" u="none">
              <a:solidFill>
                <a:srgbClr val="ffffff"/>
              </a:solidFill>
              <a:uFillTx/>
              <a:latin typeface="Arial"/>
            </a:endParaRPr>
          </a:p>
          <a:p>
            <a:pPr algn="ctr"/>
            <a:r>
              <a:rPr b="0" lang="en-US" sz="1800" strike="noStrike" u="none">
                <a:solidFill>
                  <a:srgbClr val="ffffff"/>
                </a:solidFill>
                <a:uFillTx/>
                <a:latin typeface="Arial"/>
              </a:rPr>
              <a:t>of  </a:t>
            </a:r>
            <a:endParaRPr b="0" lang="en-US" sz="1800" strike="noStrike" u="none">
              <a:solidFill>
                <a:srgbClr val="ffffff"/>
              </a:solidFill>
              <a:uFillTx/>
              <a:latin typeface="Arial"/>
            </a:endParaRPr>
          </a:p>
          <a:p>
            <a:pPr algn="ctr"/>
            <a:r>
              <a:rPr b="0" lang="en-US" sz="1800" strike="noStrike" u="none">
                <a:solidFill>
                  <a:srgbClr val="ffffff"/>
                </a:solidFill>
                <a:uFillTx/>
                <a:latin typeface="Arial"/>
              </a:rPr>
              <a:t>Charging</a:t>
            </a:r>
            <a:endParaRPr b="0" lang="en-US" sz="1800" strike="noStrike" u="none">
              <a:solidFill>
                <a:srgbClr val="ffffff"/>
              </a:solidFill>
              <a:uFillTx/>
              <a:latin typeface="Arial"/>
            </a:endParaRPr>
          </a:p>
          <a:p>
            <a:pPr algn="ctr"/>
            <a:r>
              <a:rPr b="0" lang="en-US" sz="1800" strike="noStrike" u="none">
                <a:solidFill>
                  <a:srgbClr val="ffffff"/>
                </a:solidFill>
                <a:uFillTx/>
                <a:latin typeface="Arial"/>
              </a:rPr>
              <a:t>Schedule</a:t>
            </a:r>
            <a:endParaRPr b="0" lang="en-US" sz="1800" strike="noStrike" u="none">
              <a:solidFill>
                <a:srgbClr val="ffffff"/>
              </a:solidFill>
              <a:uFillTx/>
              <a:latin typeface="Arial"/>
            </a:endParaRPr>
          </a:p>
        </p:txBody>
      </p:sp>
      <p:sp>
        <p:nvSpPr>
          <p:cNvPr id="272" name=""/>
          <p:cNvSpPr/>
          <p:nvPr/>
        </p:nvSpPr>
        <p:spPr>
          <a:xfrm>
            <a:off x="876240" y="3524400"/>
            <a:ext cx="3657600" cy="914400"/>
          </a:xfrm>
          <a:prstGeom prst="roundRect">
            <a:avLst>
              <a:gd name="adj" fmla="val 16667"/>
            </a:avLst>
          </a:prstGeom>
          <a:solidFill>
            <a:srgbClr val="075578"/>
          </a:solidFill>
          <a:ln w="0">
            <a:solidFill>
              <a:srgbClr val="3465a4"/>
            </a:solidFill>
          </a:ln>
        </p:spPr>
        <p:style>
          <a:lnRef idx="0"/>
          <a:fillRef idx="0"/>
          <a:effectRef idx="0"/>
          <a:fontRef idx="minor"/>
        </p:style>
        <p:txBody>
          <a:bodyPr lIns="90000" rIns="90000" tIns="45000" bIns="45000" anchor="ctr">
            <a:noAutofit/>
          </a:bodyPr>
          <a:p>
            <a:pPr algn="ctr"/>
            <a:r>
              <a:rPr b="0" lang="en-US" sz="1800" strike="noStrike" u="none">
                <a:solidFill>
                  <a:srgbClr val="ffffff"/>
                </a:solidFill>
                <a:uFillTx/>
                <a:latin typeface="Arial"/>
              </a:rPr>
              <a:t>Modbus Communication</a:t>
            </a:r>
            <a:endParaRPr b="0" lang="en-US" sz="1800" strike="noStrike" u="none">
              <a:solidFill>
                <a:srgbClr val="ffffff"/>
              </a:solidFill>
              <a:uFillTx/>
              <a:latin typeface="Arial"/>
            </a:endParaRPr>
          </a:p>
          <a:p>
            <a:pPr algn="ctr"/>
            <a:r>
              <a:rPr b="0" lang="en-US" sz="1800" strike="noStrike" u="none">
                <a:solidFill>
                  <a:srgbClr val="ffffff"/>
                </a:solidFill>
                <a:uFillTx/>
                <a:latin typeface="Arial"/>
              </a:rPr>
              <a:t>with EVSE</a:t>
            </a:r>
            <a:endParaRPr b="0" lang="en-US" sz="1800" strike="noStrike" u="none">
              <a:solidFill>
                <a:srgbClr val="ffffff"/>
              </a:solidFill>
              <a:uFillTx/>
              <a:latin typeface="Arial"/>
            </a:endParaRPr>
          </a:p>
        </p:txBody>
      </p:sp>
      <p:cxnSp>
        <p:nvCxnSpPr>
          <p:cNvPr id="273" name=""/>
          <p:cNvCxnSpPr>
            <a:stCxn id="269" idx="2"/>
            <a:endCxn id="272" idx="-1"/>
          </p:cNvCxnSpPr>
          <p:nvPr/>
        </p:nvCxnSpPr>
        <p:spPr>
          <a:xfrm flipH="1" rot="16200000">
            <a:off x="1857240" y="2676600"/>
            <a:ext cx="628920" cy="1067040"/>
          </a:xfrm>
          <a:prstGeom prst="bentConnector3">
            <a:avLst>
              <a:gd name="adj1" fmla="val 50000"/>
            </a:avLst>
          </a:prstGeom>
          <a:ln w="38160">
            <a:solidFill>
              <a:srgbClr val="666666"/>
            </a:solidFill>
            <a:round/>
            <a:headEnd len="med" type="triangle" w="med"/>
            <a:tailEnd len="med" type="triangle" w="med"/>
          </a:ln>
        </p:spPr>
      </p:cxnSp>
      <p:cxnSp>
        <p:nvCxnSpPr>
          <p:cNvPr id="274" name=""/>
          <p:cNvCxnSpPr>
            <a:stCxn id="270" idx="2"/>
            <a:endCxn id="272" idx="-1"/>
          </p:cNvCxnSpPr>
          <p:nvPr/>
        </p:nvCxnSpPr>
        <p:spPr>
          <a:xfrm rot="5400000">
            <a:off x="2937600" y="2663280"/>
            <a:ext cx="628920" cy="1094040"/>
          </a:xfrm>
          <a:prstGeom prst="bentConnector3">
            <a:avLst>
              <a:gd name="adj1" fmla="val 50916"/>
            </a:avLst>
          </a:prstGeom>
          <a:ln w="38160">
            <a:solidFill>
              <a:srgbClr val="666666"/>
            </a:solidFill>
            <a:round/>
            <a:headEnd len="med" type="triangle" w="med"/>
            <a:tailEnd len="med" type="triangle" w="med"/>
          </a:ln>
        </p:spPr>
      </p:cxnSp>
      <p:sp>
        <p:nvSpPr>
          <p:cNvPr id="5" name="PlaceHolder 4"/>
          <p:cNvSpPr>
            <a:spLocks noGrp="1"/>
          </p:cNvSpPr>
          <p:nvPr>
            <p:ph type="sldNum" idx="2"/>
          </p:nvPr>
        </p:nvSpPr>
        <p:spPr/>
        <p:txBody>
          <a:bodyPr/>
          <a:p>
            <a:fld id="{BC436411-F65D-4D53-914B-59E202750958}"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IMS_16_9">
  <a:themeElements>
    <a:clrScheme name="IMS_Farbspektrum">
      <a:dk1>
        <a:srgbClr val="000000"/>
      </a:dk1>
      <a:lt1>
        <a:srgbClr val="ffffff"/>
      </a:lt1>
      <a:dk2>
        <a:srgbClr val="004e73"/>
      </a:dk2>
      <a:lt2>
        <a:srgbClr val="808080"/>
      </a:lt2>
      <a:accent1>
        <a:srgbClr val="fdca00"/>
      </a:accent1>
      <a:accent2>
        <a:srgbClr val="50b695"/>
      </a:accent2>
      <a:accent3>
        <a:srgbClr val="7fab16"/>
      </a:accent3>
      <a:accent4>
        <a:srgbClr val="ee7a34"/>
      </a:accent4>
      <a:accent5>
        <a:srgbClr val="b90f22"/>
      </a:accent5>
      <a:accent6>
        <a:srgbClr val="611c73"/>
      </a:accent6>
      <a:hlink>
        <a:srgbClr val="009999"/>
      </a:hlink>
      <a:folHlink>
        <a:srgbClr val="99cc00"/>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IMS_16_9</Template>
  <TotalTime>84</TotalTime>
  <Application>LibreOffice/24.8.0.3$Windows_X86_64 LibreOffice_project/0bdf1299c94fe897b119f97f3c613e9dca6be583</Application>
  <AppVersion>15.0000</AppVersion>
  <Words>101</Words>
  <Paragraphs>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2019-08-29T13:29:49Z</dcterms:created>
  <dc:creator>IMS Medienbüro</dc:creator>
  <dc:description/>
  <dc:language>zh-CN</dc:language>
  <cp:lastModifiedBy/>
  <dcterms:modified xsi:type="dcterms:W3CDTF">2025-05-10T04:24:16Z</dcterms:modified>
  <cp:revision>87</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Breitbild</vt:lpwstr>
  </property>
  <property fmtid="{D5CDD505-2E9C-101B-9397-08002B2CF9AE}" pid="4" name="Slides">
    <vt:i4>10</vt:i4>
  </property>
</Properties>
</file>